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402" r:id="rId2"/>
    <p:sldId id="336" r:id="rId3"/>
    <p:sldId id="375" r:id="rId4"/>
    <p:sldId id="376" r:id="rId5"/>
    <p:sldId id="377" r:id="rId6"/>
    <p:sldId id="378" r:id="rId7"/>
    <p:sldId id="379" r:id="rId8"/>
    <p:sldId id="380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395" r:id="rId24"/>
    <p:sldId id="401" r:id="rId25"/>
    <p:sldId id="396" r:id="rId26"/>
    <p:sldId id="397" r:id="rId27"/>
    <p:sldId id="398" r:id="rId28"/>
    <p:sldId id="399" r:id="rId29"/>
    <p:sldId id="400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1F497D"/>
    <a:srgbClr val="00FF00"/>
    <a:srgbClr val="CC66FF"/>
    <a:srgbClr val="FF3399"/>
    <a:srgbClr val="FF6699"/>
    <a:srgbClr val="866942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>
        <p:scale>
          <a:sx n="388" d="100"/>
          <a:sy n="388" d="100"/>
        </p:scale>
        <p:origin x="7188" y="6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4-08-22T16:16:24.477"/>
    </inkml:context>
    <inkml:brush xml:id="br0">
      <inkml:brushProperty name="width" value="0.06667" units="cm"/>
      <inkml:brushProperty name="height" value="0.06667" units="cm"/>
      <inkml:brushProperty name="color" value="#FF0066"/>
      <inkml:brushProperty name="fitToCurve" value="1"/>
    </inkml:brush>
  </inkml:definitions>
  <inkml:trace contextRef="#ctx0" brushRef="#br0">-23 601 37,'0'0'17,"-25"4"1,25-4 2,0 0-9,34-3-2,5-2 0,19-6-1,27-1 0,35-7 0,30-5-1,30-6-2,29-4-1,29-6-1,29-3-1,22-4 0,13-3 1,4 0-2,-2 3-1,-3 3-4,-22 3-7,-28 5-14,-30 9-1,-66 1-2,-33 10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4-08-22T16:15:59.057"/>
    </inkml:context>
    <inkml:brush xml:id="br0">
      <inkml:brushProperty name="width" value="0.06667" units="cm"/>
      <inkml:brushProperty name="height" value="0.06667" units="cm"/>
      <inkml:brushProperty name="color" value="#FF0066"/>
      <inkml:brushProperty name="fitToCurve" value="1"/>
    </inkml:brush>
  </inkml:definitions>
  <inkml:traceGroup>
    <inkml:annotationXML>
      <emma:emma xmlns:emma="http://www.w3.org/2003/04/emma" version="1.0">
        <emma:interpretation id="{D86650E4-8F70-4D15-B318-BBC8D918C018}" emma:medium="tactile" emma:mode="ink">
          <msink:context xmlns:msink="http://schemas.microsoft.com/ink/2010/main" type="writingRegion" rotatedBoundingBox="17440,5274 19030,5274 19030,5879 17440,5879"/>
        </emma:interpretation>
      </emma:emma>
    </inkml:annotationXML>
    <inkml:traceGroup>
      <inkml:annotationXML>
        <emma:emma xmlns:emma="http://www.w3.org/2003/04/emma" version="1.0">
          <emma:interpretation id="{492B446C-1E8E-4030-ACEF-5D9249B6409B}" emma:medium="tactile" emma:mode="ink">
            <msink:context xmlns:msink="http://schemas.microsoft.com/ink/2010/main" type="paragraph" rotatedBoundingBox="17440,5274 19030,5274 19030,5879 17440,587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A4ACBD5-63A1-4E73-9169-3C579CAB5FC3}" emma:medium="tactile" emma:mode="ink">
              <msink:context xmlns:msink="http://schemas.microsoft.com/ink/2010/main" type="line" rotatedBoundingBox="17440,5274 19030,5274 19030,5879 17440,5879"/>
            </emma:interpretation>
          </emma:emma>
        </inkml:annotationXML>
        <inkml:traceGroup>
          <inkml:annotationXML>
            <emma:emma xmlns:emma="http://www.w3.org/2003/04/emma" version="1.0">
              <emma:interpretation id="{4D487240-E187-4ECA-B52D-7FAF6C692745}" emma:medium="tactile" emma:mode="ink">
                <msink:context xmlns:msink="http://schemas.microsoft.com/ink/2010/main" type="inkWord" rotatedBoundingBox="17440,5274 19030,5274 19030,5879 17440,5879"/>
              </emma:interpretation>
              <emma:one-of disjunction-type="recognition" id="oneOf0">
                <emma:interpretation id="interp0" emma:lang="en-US" emma:confidence="0">
                  <emma:literal>-</emma:literal>
                </emma:interpretation>
                <emma:interpretation id="interp1" emma:lang="en-US" emma:confidence="0">
                  <emma:literal>.</emma:literal>
                </emma:interpretation>
                <emma:interpretation id="interp2" emma:lang="en-US" emma:confidence="0">
                  <emma:literal>_</emma:literal>
                </emma:interpretation>
                <emma:interpretation id="interp3" emma:lang="en-US" emma:confidence="0">
                  <emma:literal>•</emma:literal>
                </emma:interpretation>
                <emma:interpretation id="interp4" emma:lang="en-US" emma:confidence="0">
                  <emma:literal>/</emma:literal>
                </emma:interpretation>
              </emma:one-of>
            </emma:emma>
          </inkml:annotationXML>
          <inkml:trace contextRef="#ctx0" brushRef="#br0">-10 1609 37,'0'0'17,"-9"11"1,9-11 2,0 0-9,13-8-2,3-5 0,8-16-1,11-3 0,13-21 0,13-10-1,12-19-2,12-7-1,12-19-1,12-8-1,9-8 0,4-10 1,3-1-2,-2 9-1,0 10-4,-9 5-7,-13 14-14,-11 26-1,-26 0-2,-15 29 1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838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483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27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90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44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22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267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310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24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21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905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838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06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314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20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090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35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80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02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0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00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38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42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96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2014/8/28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8" Type="http://schemas.openxmlformats.org/officeDocument/2006/relationships/image" Target="../media/image16.png"/><Relationship Id="rId3" Type="http://schemas.openxmlformats.org/officeDocument/2006/relationships/image" Target="../media/image6.png"/><Relationship Id="rId21" Type="http://schemas.openxmlformats.org/officeDocument/2006/relationships/customXml" Target="../ink/ink1.xml"/><Relationship Id="rId7" Type="http://schemas.openxmlformats.org/officeDocument/2006/relationships/image" Target="../media/image3.pn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22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20.emf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customXml" Target="../ink/ink2.xml"/><Relationship Id="rId10" Type="http://schemas.openxmlformats.org/officeDocument/2006/relationships/image" Target="../media/image15.png"/><Relationship Id="rId19" Type="http://schemas.openxmlformats.org/officeDocument/2006/relationships/image" Target="../media/image160.png"/><Relationship Id="rId4" Type="http://schemas.openxmlformats.org/officeDocument/2006/relationships/image" Target="../media/image2.png"/><Relationship Id="rId9" Type="http://schemas.openxmlformats.org/officeDocument/2006/relationships/image" Target="../media/image14.png"/><Relationship Id="rId14" Type="http://schemas.openxmlformats.org/officeDocument/2006/relationships/image" Target="../media/image20.png"/><Relationship Id="rId22" Type="http://schemas.openxmlformats.org/officeDocument/2006/relationships/image" Target="../media/image19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26.png"/><Relationship Id="rId5" Type="http://schemas.openxmlformats.org/officeDocument/2006/relationships/image" Target="../media/image11.png"/><Relationship Id="rId10" Type="http://schemas.openxmlformats.org/officeDocument/2006/relationships/image" Target="../media/image25.png"/><Relationship Id="rId4" Type="http://schemas.openxmlformats.org/officeDocument/2006/relationships/image" Target="../media/image2.png"/><Relationship Id="rId9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8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9.png"/><Relationship Id="rId5" Type="http://schemas.openxmlformats.org/officeDocument/2006/relationships/image" Target="../media/image2.png"/><Relationship Id="rId15" Type="http://schemas.openxmlformats.org/officeDocument/2006/relationships/image" Target="../media/image33.png"/><Relationship Id="rId10" Type="http://schemas.openxmlformats.org/officeDocument/2006/relationships/image" Target="../media/image27.png"/><Relationship Id="rId4" Type="http://schemas.openxmlformats.org/officeDocument/2006/relationships/image" Target="../media/image24.png"/><Relationship Id="rId9" Type="http://schemas.openxmlformats.org/officeDocument/2006/relationships/image" Target="../media/image6.png"/><Relationship Id="rId14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6.png"/><Relationship Id="rId18" Type="http://schemas.openxmlformats.org/officeDocument/2006/relationships/image" Target="../media/image42.png"/><Relationship Id="rId26" Type="http://schemas.openxmlformats.org/officeDocument/2006/relationships/image" Target="../media/image45.png"/><Relationship Id="rId3" Type="http://schemas.openxmlformats.org/officeDocument/2006/relationships/image" Target="../media/image29.png"/><Relationship Id="rId7" Type="http://schemas.openxmlformats.org/officeDocument/2006/relationships/image" Target="../media/image25.png"/><Relationship Id="rId12" Type="http://schemas.openxmlformats.org/officeDocument/2006/relationships/image" Target="../media/image35.png"/><Relationship Id="rId17" Type="http://schemas.openxmlformats.org/officeDocument/2006/relationships/image" Target="../media/image41.png"/><Relationship Id="rId25" Type="http://schemas.openxmlformats.org/officeDocument/2006/relationships/image" Target="../media/image44.png"/><Relationship Id="rId2" Type="http://schemas.openxmlformats.org/officeDocument/2006/relationships/notesSlide" Target="../notesSlides/notesSlide22.xml"/><Relationship Id="rId16" Type="http://schemas.openxmlformats.org/officeDocument/2006/relationships/image" Target="../media/image40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34.png"/><Relationship Id="rId24" Type="http://schemas.openxmlformats.org/officeDocument/2006/relationships/image" Target="../media/image38.png"/><Relationship Id="rId5" Type="http://schemas.openxmlformats.org/officeDocument/2006/relationships/image" Target="../media/image2.png"/><Relationship Id="rId15" Type="http://schemas.openxmlformats.org/officeDocument/2006/relationships/image" Target="../media/image39.png"/><Relationship Id="rId23" Type="http://schemas.openxmlformats.org/officeDocument/2006/relationships/image" Target="../media/image47.png"/><Relationship Id="rId10" Type="http://schemas.openxmlformats.org/officeDocument/2006/relationships/image" Target="../media/image27.png"/><Relationship Id="rId19" Type="http://schemas.openxmlformats.org/officeDocument/2006/relationships/image" Target="../media/image43.png"/><Relationship Id="rId4" Type="http://schemas.openxmlformats.org/officeDocument/2006/relationships/image" Target="../media/image24.png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.png"/><Relationship Id="rId8" Type="http://schemas.openxmlformats.org/officeDocument/2006/relationships/image" Target="../media/image27.png"/><Relationship Id="rId18" Type="http://schemas.openxmlformats.org/officeDocument/2006/relationships/image" Target="../media/image41.png"/><Relationship Id="rId26" Type="http://schemas.openxmlformats.org/officeDocument/2006/relationships/image" Target="../media/image51.png"/><Relationship Id="rId21" Type="http://schemas.openxmlformats.org/officeDocument/2006/relationships/image" Target="../media/image37.png"/><Relationship Id="rId12" Type="http://schemas.openxmlformats.org/officeDocument/2006/relationships/image" Target="../media/image24.png"/><Relationship Id="rId17" Type="http://schemas.openxmlformats.org/officeDocument/2006/relationships/image" Target="../media/image40.png"/><Relationship Id="rId25" Type="http://schemas.openxmlformats.org/officeDocument/2006/relationships/image" Target="../media/image50.png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6.png"/><Relationship Id="rId6" Type="http://schemas.openxmlformats.org/officeDocument/2006/relationships/image" Target="../media/image26.png"/><Relationship Id="rId24" Type="http://schemas.openxmlformats.org/officeDocument/2006/relationships/image" Target="../media/image49.png"/><Relationship Id="rId5" Type="http://schemas.openxmlformats.org/officeDocument/2006/relationships/image" Target="../media/image25.png"/><Relationship Id="rId15" Type="http://schemas.openxmlformats.org/officeDocument/2006/relationships/image" Target="../media/image6.png"/><Relationship Id="rId23" Type="http://schemas.openxmlformats.org/officeDocument/2006/relationships/image" Target="../media/image47.png"/><Relationship Id="rId10" Type="http://schemas.openxmlformats.org/officeDocument/2006/relationships/image" Target="../media/image35.png"/><Relationship Id="rId19" Type="http://schemas.openxmlformats.org/officeDocument/2006/relationships/image" Target="../media/image42.png"/><Relationship Id="rId9" Type="http://schemas.openxmlformats.org/officeDocument/2006/relationships/image" Target="../media/image34.png"/><Relationship Id="rId14" Type="http://schemas.openxmlformats.org/officeDocument/2006/relationships/image" Target="../media/image3.png"/><Relationship Id="rId22" Type="http://schemas.openxmlformats.org/officeDocument/2006/relationships/image" Target="../media/image4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55.png"/><Relationship Id="rId18" Type="http://schemas.openxmlformats.org/officeDocument/2006/relationships/image" Target="../media/image60.png"/><Relationship Id="rId3" Type="http://schemas.openxmlformats.org/officeDocument/2006/relationships/image" Target="../media/image52.png"/><Relationship Id="rId21" Type="http://schemas.openxmlformats.org/officeDocument/2006/relationships/image" Target="../media/image63.png"/><Relationship Id="rId7" Type="http://schemas.openxmlformats.org/officeDocument/2006/relationships/image" Target="../media/image25.png"/><Relationship Id="rId12" Type="http://schemas.openxmlformats.org/officeDocument/2006/relationships/image" Target="../media/image54.png"/><Relationship Id="rId17" Type="http://schemas.openxmlformats.org/officeDocument/2006/relationships/image" Target="../media/image59.png"/><Relationship Id="rId2" Type="http://schemas.openxmlformats.org/officeDocument/2006/relationships/notesSlide" Target="../notesSlides/notesSlide24.xml"/><Relationship Id="rId16" Type="http://schemas.openxmlformats.org/officeDocument/2006/relationships/image" Target="../media/image58.png"/><Relationship Id="rId20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53.png"/><Relationship Id="rId24" Type="http://schemas.openxmlformats.org/officeDocument/2006/relationships/image" Target="../media/image66.png"/><Relationship Id="rId5" Type="http://schemas.openxmlformats.org/officeDocument/2006/relationships/image" Target="../media/image2.png"/><Relationship Id="rId15" Type="http://schemas.openxmlformats.org/officeDocument/2006/relationships/image" Target="../media/image57.png"/><Relationship Id="rId23" Type="http://schemas.openxmlformats.org/officeDocument/2006/relationships/image" Target="../media/image65.png"/><Relationship Id="rId10" Type="http://schemas.openxmlformats.org/officeDocument/2006/relationships/image" Target="../media/image27.png"/><Relationship Id="rId19" Type="http://schemas.openxmlformats.org/officeDocument/2006/relationships/image" Target="../media/image61.png"/><Relationship Id="rId4" Type="http://schemas.openxmlformats.org/officeDocument/2006/relationships/image" Target="../media/image24.png"/><Relationship Id="rId9" Type="http://schemas.openxmlformats.org/officeDocument/2006/relationships/image" Target="../media/image6.png"/><Relationship Id="rId14" Type="http://schemas.openxmlformats.org/officeDocument/2006/relationships/image" Target="../media/image56.png"/><Relationship Id="rId22" Type="http://schemas.openxmlformats.org/officeDocument/2006/relationships/image" Target="../media/image6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26.png"/><Relationship Id="rId18" Type="http://schemas.openxmlformats.org/officeDocument/2006/relationships/image" Target="../media/image55.png"/><Relationship Id="rId3" Type="http://schemas.openxmlformats.org/officeDocument/2006/relationships/image" Target="../media/image67.png"/><Relationship Id="rId7" Type="http://schemas.openxmlformats.org/officeDocument/2006/relationships/image" Target="../media/image52.png"/><Relationship Id="rId12" Type="http://schemas.openxmlformats.org/officeDocument/2006/relationships/image" Target="../media/image25.png"/><Relationship Id="rId17" Type="http://schemas.openxmlformats.org/officeDocument/2006/relationships/image" Target="../media/image54.png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530.png"/><Relationship Id="rId20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0.png"/><Relationship Id="rId11" Type="http://schemas.openxmlformats.org/officeDocument/2006/relationships/image" Target="../media/image3.png"/><Relationship Id="rId5" Type="http://schemas.openxmlformats.org/officeDocument/2006/relationships/image" Target="../media/image69.png"/><Relationship Id="rId15" Type="http://schemas.openxmlformats.org/officeDocument/2006/relationships/image" Target="../media/image27.png"/><Relationship Id="rId10" Type="http://schemas.openxmlformats.org/officeDocument/2006/relationships/image" Target="../media/image2.png"/><Relationship Id="rId19" Type="http://schemas.openxmlformats.org/officeDocument/2006/relationships/image" Target="../media/image57.png"/><Relationship Id="rId4" Type="http://schemas.openxmlformats.org/officeDocument/2006/relationships/image" Target="../media/image68.png"/><Relationship Id="rId9" Type="http://schemas.openxmlformats.org/officeDocument/2006/relationships/image" Target="../media/image24.png"/><Relationship Id="rId1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6496" y="266700"/>
            <a:ext cx="4778496" cy="2400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Canonical protein dynamics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2667000"/>
            <a:ext cx="9807696" cy="44196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Differential equation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Flowchart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925638" y="1263849"/>
                <a:ext cx="1922962" cy="793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638" y="1263849"/>
                <a:ext cx="1922962" cy="79355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Group 73"/>
          <p:cNvGrpSpPr/>
          <p:nvPr/>
        </p:nvGrpSpPr>
        <p:grpSpPr>
          <a:xfrm>
            <a:off x="304800" y="1513203"/>
            <a:ext cx="1934310" cy="696597"/>
            <a:chOff x="3962400" y="973348"/>
            <a:chExt cx="1934310" cy="696597"/>
          </a:xfrm>
        </p:grpSpPr>
        <p:pic>
          <p:nvPicPr>
            <p:cNvPr id="7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7" name="Group 76"/>
          <p:cNvGrpSpPr/>
          <p:nvPr/>
        </p:nvGrpSpPr>
        <p:grpSpPr>
          <a:xfrm>
            <a:off x="3915750" y="1672659"/>
            <a:ext cx="402852" cy="474013"/>
            <a:chOff x="1511846" y="3775883"/>
            <a:chExt cx="402852" cy="474013"/>
          </a:xfrm>
        </p:grpSpPr>
        <p:sp>
          <p:nvSpPr>
            <p:cNvPr id="78" name="Oval 77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318390" y="1320408"/>
            <a:ext cx="1003634" cy="635069"/>
            <a:chOff x="4975990" y="780553"/>
            <a:chExt cx="1003634" cy="635069"/>
          </a:xfrm>
        </p:grpSpPr>
        <p:sp>
          <p:nvSpPr>
            <p:cNvPr id="81" name="Freeform 80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/>
          <p:cNvGrpSpPr/>
          <p:nvPr/>
        </p:nvGrpSpPr>
        <p:grpSpPr>
          <a:xfrm>
            <a:off x="3128966" y="1241500"/>
            <a:ext cx="784983" cy="487159"/>
            <a:chOff x="6786566" y="701645"/>
            <a:chExt cx="784983" cy="487159"/>
          </a:xfrm>
        </p:grpSpPr>
        <p:sp>
          <p:nvSpPr>
            <p:cNvPr id="85" name="Freeform 84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6" name="Rectangle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Group 86"/>
          <p:cNvGrpSpPr/>
          <p:nvPr/>
        </p:nvGrpSpPr>
        <p:grpSpPr>
          <a:xfrm>
            <a:off x="2339996" y="1301855"/>
            <a:ext cx="747750" cy="713802"/>
            <a:chOff x="5997596" y="762000"/>
            <a:chExt cx="747750" cy="713802"/>
          </a:xfrm>
        </p:grpSpPr>
        <p:pic>
          <p:nvPicPr>
            <p:cNvPr id="88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228600" y="2819748"/>
            <a:ext cx="8496387" cy="3798334"/>
            <a:chOff x="228600" y="3335555"/>
            <a:chExt cx="8496387" cy="3070693"/>
          </a:xfrm>
        </p:grpSpPr>
        <p:grpSp>
          <p:nvGrpSpPr>
            <p:cNvPr id="94" name="Group 93"/>
            <p:cNvGrpSpPr/>
            <p:nvPr/>
          </p:nvGrpSpPr>
          <p:grpSpPr>
            <a:xfrm>
              <a:off x="228600" y="3731279"/>
              <a:ext cx="8161807" cy="462242"/>
              <a:chOff x="228600" y="3731279"/>
              <a:chExt cx="8161807" cy="462242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825176" y="3962400"/>
                <a:ext cx="756523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228600" y="3731279"/>
                    <a:ext cx="619016" cy="46224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6" name="TextBox 9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8600" y="3731279"/>
                    <a:ext cx="619016" cy="462242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1" name="Straight Arrow Connector 100"/>
            <p:cNvCxnSpPr/>
            <p:nvPr/>
          </p:nvCxnSpPr>
          <p:spPr>
            <a:xfrm flipV="1">
              <a:off x="986909" y="56739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972924" y="50016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980105" y="44360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987293" y="395976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1732656" y="3959761"/>
              <a:ext cx="479263" cy="2199185"/>
              <a:chOff x="1125324" y="4117940"/>
              <a:chExt cx="479263" cy="2199185"/>
            </a:xfrm>
          </p:grpSpPr>
          <p:cxnSp>
            <p:nvCxnSpPr>
              <p:cNvPr id="109" name="Straight Arrow Connector 10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/>
              <p:cNvCxnSpPr/>
              <p:nvPr/>
            </p:nvCxnSpPr>
            <p:spPr>
              <a:xfrm flipV="1">
                <a:off x="1139693" y="4117940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/>
            <p:cNvGrpSpPr/>
            <p:nvPr/>
          </p:nvGrpSpPr>
          <p:grpSpPr>
            <a:xfrm>
              <a:off x="2519008" y="3959761"/>
              <a:ext cx="479263" cy="2199185"/>
              <a:chOff x="1125324" y="4117940"/>
              <a:chExt cx="479263" cy="2199185"/>
            </a:xfrm>
          </p:grpSpPr>
          <p:cxnSp>
            <p:nvCxnSpPr>
              <p:cNvPr id="163" name="Straight Arrow Connector 162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/>
              <p:cNvCxnSpPr/>
              <p:nvPr/>
            </p:nvCxnSpPr>
            <p:spPr>
              <a:xfrm flipV="1">
                <a:off x="1139693" y="4117940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7" name="Group 166"/>
            <p:cNvGrpSpPr/>
            <p:nvPr/>
          </p:nvGrpSpPr>
          <p:grpSpPr>
            <a:xfrm>
              <a:off x="3367181" y="3959761"/>
              <a:ext cx="479263" cy="2199187"/>
              <a:chOff x="1125324" y="4117938"/>
              <a:chExt cx="479263" cy="2199187"/>
            </a:xfrm>
          </p:grpSpPr>
          <p:cxnSp>
            <p:nvCxnSpPr>
              <p:cNvPr id="169" name="Straight Arrow Connector 16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/>
              <p:cNvCxnSpPr/>
              <p:nvPr/>
            </p:nvCxnSpPr>
            <p:spPr>
              <a:xfrm flipV="1">
                <a:off x="1139693" y="4117938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/>
            <p:cNvGrpSpPr/>
            <p:nvPr/>
          </p:nvGrpSpPr>
          <p:grpSpPr>
            <a:xfrm>
              <a:off x="4088228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74" name="Straight Arrow Connector 173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/>
            <p:cNvGrpSpPr/>
            <p:nvPr/>
          </p:nvGrpSpPr>
          <p:grpSpPr>
            <a:xfrm>
              <a:off x="4874580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Arrow Connector 181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3" name="Group 182"/>
            <p:cNvGrpSpPr/>
            <p:nvPr/>
          </p:nvGrpSpPr>
          <p:grpSpPr>
            <a:xfrm>
              <a:off x="5722753" y="3959761"/>
              <a:ext cx="479263" cy="2202175"/>
              <a:chOff x="1125324" y="4125663"/>
              <a:chExt cx="479263" cy="2202175"/>
            </a:xfrm>
          </p:grpSpPr>
          <p:cxnSp>
            <p:nvCxnSpPr>
              <p:cNvPr id="184" name="Straight Arrow Connector 183"/>
              <p:cNvCxnSpPr/>
              <p:nvPr/>
            </p:nvCxnSpPr>
            <p:spPr>
              <a:xfrm flipV="1">
                <a:off x="1139309" y="5837082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Arrow Connector 184"/>
              <p:cNvCxnSpPr/>
              <p:nvPr/>
            </p:nvCxnSpPr>
            <p:spPr>
              <a:xfrm flipV="1">
                <a:off x="1125324" y="5164802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Arrow Connector 185"/>
              <p:cNvCxnSpPr/>
              <p:nvPr/>
            </p:nvCxnSpPr>
            <p:spPr>
              <a:xfrm flipV="1">
                <a:off x="1132505" y="4599122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 flipV="1">
                <a:off x="1139693" y="412566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8" name="Group 187"/>
            <p:cNvGrpSpPr/>
            <p:nvPr/>
          </p:nvGrpSpPr>
          <p:grpSpPr>
            <a:xfrm>
              <a:off x="6473620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89" name="Straight Arrow Connector 18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Arrow Connector 18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Arrow Connector 191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3" name="Group 192"/>
            <p:cNvGrpSpPr/>
            <p:nvPr/>
          </p:nvGrpSpPr>
          <p:grpSpPr>
            <a:xfrm>
              <a:off x="7259972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94" name="Straight Arrow Connector 193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Arrow Connector 19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8" name="Group 197"/>
            <p:cNvGrpSpPr/>
            <p:nvPr/>
          </p:nvGrpSpPr>
          <p:grpSpPr>
            <a:xfrm>
              <a:off x="670831" y="3335555"/>
              <a:ext cx="656590" cy="2836643"/>
              <a:chOff x="670831" y="3335555"/>
              <a:chExt cx="656590" cy="2836643"/>
            </a:xfrm>
          </p:grpSpPr>
          <p:cxnSp>
            <p:nvCxnSpPr>
              <p:cNvPr id="199" name="Straight Arrow Connector 198"/>
              <p:cNvCxnSpPr/>
              <p:nvPr/>
            </p:nvCxnSpPr>
            <p:spPr>
              <a:xfrm flipV="1">
                <a:off x="986526" y="3581398"/>
                <a:ext cx="767" cy="25908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Rectangle 199"/>
                  <p:cNvSpPr/>
                  <p:nvPr/>
                </p:nvSpPr>
                <p:spPr>
                  <a:xfrm>
                    <a:off x="670831" y="3335555"/>
                    <a:ext cx="6565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Rectangle 19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0831" y="3335555"/>
                    <a:ext cx="656590" cy="369332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1" name="Group 200"/>
            <p:cNvGrpSpPr/>
            <p:nvPr/>
          </p:nvGrpSpPr>
          <p:grpSpPr>
            <a:xfrm>
              <a:off x="671239" y="5974280"/>
              <a:ext cx="8053748" cy="431968"/>
              <a:chOff x="671239" y="5974280"/>
              <a:chExt cx="8053748" cy="431968"/>
            </a:xfrm>
          </p:grpSpPr>
          <p:grpSp>
            <p:nvGrpSpPr>
              <p:cNvPr id="202" name="Group 201"/>
              <p:cNvGrpSpPr/>
              <p:nvPr/>
            </p:nvGrpSpPr>
            <p:grpSpPr>
              <a:xfrm>
                <a:off x="972924" y="5974280"/>
                <a:ext cx="7752063" cy="369332"/>
                <a:chOff x="972924" y="5974280"/>
                <a:chExt cx="7752063" cy="369332"/>
              </a:xfrm>
            </p:grpSpPr>
            <p:cxnSp>
              <p:nvCxnSpPr>
                <p:cNvPr id="204" name="Straight Arrow Connector 203"/>
                <p:cNvCxnSpPr/>
                <p:nvPr/>
              </p:nvCxnSpPr>
              <p:spPr>
                <a:xfrm>
                  <a:off x="972924" y="6164724"/>
                  <a:ext cx="7443987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5" name="Rectangle 204"/>
                    <p:cNvSpPr/>
                    <p:nvPr/>
                  </p:nvSpPr>
                  <p:spPr>
                    <a:xfrm>
                      <a:off x="8390408" y="5974280"/>
                      <a:ext cx="33457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5" name="Rectangle 20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90408" y="5974280"/>
                      <a:ext cx="334579" cy="369332"/>
                    </a:xfrm>
                    <a:prstGeom prst="rect">
                      <a:avLst/>
                    </a:prstGeom>
                    <a:blipFill rotWithShape="1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03" name="TextBox 202"/>
              <p:cNvSpPr txBox="1"/>
              <p:nvPr/>
            </p:nvSpPr>
            <p:spPr>
              <a:xfrm>
                <a:off x="671239" y="6107668"/>
                <a:ext cx="301686" cy="298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206" name="Freeform 205"/>
            <p:cNvSpPr/>
            <p:nvPr/>
          </p:nvSpPr>
          <p:spPr>
            <a:xfrm>
              <a:off x="989076" y="4015409"/>
              <a:ext cx="7427835" cy="2151388"/>
            </a:xfrm>
            <a:custGeom>
              <a:avLst/>
              <a:gdLst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650435 w 7381461"/>
                <a:gd name="connsiteY2" fmla="*/ 318052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379304 w 7381461"/>
                <a:gd name="connsiteY2" fmla="*/ 172278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445565 w 7381461"/>
                <a:gd name="connsiteY2" fmla="*/ 132521 h 2133600"/>
                <a:gd name="connsiteX3" fmla="*/ 7381461 w 7381461"/>
                <a:gd name="connsiteY3" fmla="*/ 0 h 2133600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6634" h="2151387">
                  <a:moveTo>
                    <a:pt x="0" y="2151387"/>
                  </a:moveTo>
                  <a:cubicBezTo>
                    <a:pt x="399823" y="1720810"/>
                    <a:pt x="850038" y="1208912"/>
                    <a:pt x="1422912" y="874643"/>
                  </a:cubicBezTo>
                  <a:cubicBezTo>
                    <a:pt x="1995786" y="540374"/>
                    <a:pt x="2449955" y="291547"/>
                    <a:pt x="3437242" y="145773"/>
                  </a:cubicBezTo>
                  <a:cubicBezTo>
                    <a:pt x="4424529" y="-1"/>
                    <a:pt x="6016749" y="8035"/>
                    <a:pt x="7346634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TextBox 208"/>
          <p:cNvSpPr txBox="1"/>
          <p:nvPr/>
        </p:nvSpPr>
        <p:spPr>
          <a:xfrm>
            <a:off x="2680252" y="2754868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Solution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9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350991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3" name="TextBox 202"/>
          <p:cNvSpPr txBox="1"/>
          <p:nvPr/>
        </p:nvSpPr>
        <p:spPr>
          <a:xfrm>
            <a:off x="637375" y="1386420"/>
            <a:ext cx="1937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Chance translation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28315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531E-6 C 0.00816 0.00716 0.01736 0.01271 0.02465 0.02127 C 0.02569 0.02243 0.02725 0.04139 0.0276 0.0444 C 0.02899 0.05411 0.03524 0.06012 0.03923 0.06776 C 0.04166 0.07793 0.05052 0.08371 0.05798 0.08695 C 0.05972 0.09042 0.06024 0.09505 0.06232 0.09852 C 0.0658 0.1043 0.07482 0.10615 0.07986 0.10823 C 0.08645 0.10545 0.09236 0.09736 0.09722 0.09088 C 0.09861 0.09158 0.10052 0.09135 0.10156 0.09273 C 0.1026 0.09412 0.10156 0.09805 0.10295 0.09852 C 0.10625 0.09967 0.10972 0.09736 0.11319 0.09666 C 0.1151 0.09736 0.11701 0.09782 0.11892 0.09852 C 0.12031 0.09898 0.12187 0.10106 0.12326 0.10037 C 0.12864 0.09805 0.13246 0.09204 0.13628 0.08695 C 0.14149 0.08926 0.14062 0.08718 0.14218 0.09458 C 0.14323 0.09967 0.14496 0.11008 0.14496 0.11008 C 0.15312 0.10314 0.15746 0.09088 0.16666 0.08695 C 0.17187 0.08233 0.17118 0.08533 0.17118 0.07932 " pathEditMode="relative" ptsTypes="fffffffffffffffffA">
                                      <p:cBhvr>
                                        <p:cTn id="2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"/>
                            </p:stCondLst>
                            <p:childTnLst>
                              <p:par>
                                <p:cTn id="1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500"/>
                            </p:stCondLst>
                            <p:childTnLst>
                              <p:par>
                                <p:cTn id="36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750"/>
                            </p:stCondLst>
                            <p:childTnLst>
                              <p:par>
                                <p:cTn id="4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387120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085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4241314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2902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39873" y="5110177"/>
            <a:ext cx="436338" cy="461665"/>
            <a:chOff x="1497802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63239" y="5097843"/>
            <a:ext cx="436338" cy="461665"/>
            <a:chOff x="1497802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458255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821196" y="1851250"/>
            <a:ext cx="930274" cy="461665"/>
            <a:chOff x="2821196" y="1851250"/>
            <a:chExt cx="930274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21196" y="1851250"/>
              <a:ext cx="436338" cy="461665"/>
              <a:chOff x="1497802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744262" y="2627028"/>
            <a:ext cx="847375" cy="520705"/>
            <a:chOff x="2744262" y="2627028"/>
            <a:chExt cx="847375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55299" y="2686068"/>
              <a:ext cx="436338" cy="461665"/>
              <a:chOff x="1497802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70121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39873" y="5110177"/>
            <a:ext cx="436338" cy="461665"/>
            <a:chOff x="1497802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63239" y="5097843"/>
            <a:ext cx="436338" cy="461665"/>
            <a:chOff x="1497802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496355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821196" y="1851250"/>
            <a:ext cx="930274" cy="461665"/>
            <a:chOff x="2821196" y="1851250"/>
            <a:chExt cx="930274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21196" y="1851250"/>
              <a:ext cx="436338" cy="461665"/>
              <a:chOff x="1497802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744262" y="2627028"/>
            <a:ext cx="847375" cy="520705"/>
            <a:chOff x="2744262" y="2627028"/>
            <a:chExt cx="847375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55299" y="2686068"/>
              <a:ext cx="436338" cy="461665"/>
              <a:chOff x="1497802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65552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39873" y="5110177"/>
            <a:ext cx="436338" cy="461665"/>
            <a:chOff x="1497802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63239" y="5097843"/>
            <a:ext cx="436338" cy="461665"/>
            <a:chOff x="1497802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5321366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821196" y="1851250"/>
            <a:ext cx="930274" cy="461665"/>
            <a:chOff x="2821196" y="1851250"/>
            <a:chExt cx="930274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21196" y="1851250"/>
              <a:ext cx="436338" cy="461665"/>
              <a:chOff x="1497802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744262" y="2627028"/>
            <a:ext cx="847375" cy="520705"/>
            <a:chOff x="2744262" y="2627028"/>
            <a:chExt cx="847375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55299" y="2686068"/>
              <a:ext cx="436338" cy="461665"/>
              <a:chOff x="1497802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94301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39873" y="5110177"/>
            <a:ext cx="436338" cy="461665"/>
            <a:chOff x="1497802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63239" y="5097843"/>
            <a:ext cx="436338" cy="461665"/>
            <a:chOff x="1497802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5689114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821196" y="1851250"/>
            <a:ext cx="930274" cy="461665"/>
            <a:chOff x="2821196" y="1851250"/>
            <a:chExt cx="930274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21196" y="1851250"/>
              <a:ext cx="436338" cy="461665"/>
              <a:chOff x="1497802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744262" y="2627028"/>
            <a:ext cx="847375" cy="520705"/>
            <a:chOff x="2744262" y="2627028"/>
            <a:chExt cx="847375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55299" y="2686068"/>
              <a:ext cx="436338" cy="461665"/>
              <a:chOff x="1497802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497802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74087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6048662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80177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03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4" name="Group 203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05" name="Oval 204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641135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Box 158"/>
          <p:cNvSpPr txBox="1"/>
          <p:nvPr/>
        </p:nvSpPr>
        <p:spPr>
          <a:xfrm>
            <a:off x="637375" y="1386420"/>
            <a:ext cx="1937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Chance translation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1452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52451E-6 C 0.00625 0.00139 0.01319 0.00023 0.01892 0.00393 C 0.02587 0.00856 0.03055 0.0185 0.03489 0.02706 C 0.0368 0.03469 0.03767 0.04256 0.03923 0.05019 C 0.04097 0.06869 0.04028 0.08349 0.04791 0.09852 C 0.04982 0.09783 0.05191 0.0976 0.05364 0.09644 C 0.05677 0.09436 0.06232 0.08881 0.06232 0.08881 C 0.06146 0.09991 0.05712 0.11379 0.06666 0.11772 C 0.06962 0.11656 0.07291 0.11633 0.07535 0.11402 C 0.08385 0.10639 0.08489 0.1013 0.09566 0.09852 C 0.10173 0.10361 0.10312 0.10477 0.11024 0.10222 C 0.11163 0.10107 0.11319 0.09991 0.11458 0.09852 C 0.11614 0.0969 0.11684 0.09297 0.11892 0.09274 C 0.12187 0.09228 0.1276 0.09644 0.1276 0.09644 C 0.13298 0.1013 0.13871 0.10361 0.14496 0.10616 C 0.14878 0.10454 0.15278 0.10407 0.1566 0.10222 C 0.15816 0.10153 0.15937 0.09945 0.16094 0.09852 C 0.16267 0.09737 0.16475 0.09714 0.16666 0.09644 C 0.16962 0.0939 0.17535 0.08881 0.17535 0.08881 " pathEditMode="relative" ptsTypes="ffffffffffffffffffA">
                                      <p:cBhvr>
                                        <p:cTn id="2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03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4" name="Group 203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05" name="Oval 204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6769166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882524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250066" y="5536568"/>
            <a:ext cx="8817734" cy="635632"/>
            <a:chOff x="250066" y="5536568"/>
            <a:chExt cx="8817734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7972500" y="5536568"/>
                  <a:ext cx="109530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𝐷𝐼𝐶𝐸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2500" y="5536568"/>
                  <a:ext cx="109530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Group 8"/>
            <p:cNvGrpSpPr/>
            <p:nvPr/>
          </p:nvGrpSpPr>
          <p:grpSpPr>
            <a:xfrm>
              <a:off x="250066" y="5643683"/>
              <a:ext cx="7751962" cy="528517"/>
              <a:chOff x="202366" y="5338883"/>
              <a:chExt cx="8074934" cy="528517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 flipV="1">
                <a:off x="202366" y="5414445"/>
                <a:ext cx="8074934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/>
              <p:cNvGrpSpPr/>
              <p:nvPr/>
            </p:nvGrpSpPr>
            <p:grpSpPr>
              <a:xfrm>
                <a:off x="387033" y="5338883"/>
                <a:ext cx="3766265" cy="152400"/>
                <a:chOff x="2212675" y="3537308"/>
                <a:chExt cx="5386824" cy="15240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36740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90608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598344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652213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544476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706081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759949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/>
              <p:cNvGrpSpPr/>
              <p:nvPr/>
            </p:nvGrpSpPr>
            <p:grpSpPr>
              <a:xfrm>
                <a:off x="246303" y="5495086"/>
                <a:ext cx="3694461" cy="369332"/>
                <a:chOff x="4161003" y="2783549"/>
                <a:chExt cx="3694461" cy="369332"/>
              </a:xfrm>
            </p:grpSpPr>
            <p:sp>
              <p:nvSpPr>
                <p:cNvPr id="78" name="TextBox 77"/>
                <p:cNvSpPr txBox="1"/>
                <p:nvPr/>
              </p:nvSpPr>
              <p:spPr>
                <a:xfrm>
                  <a:off x="4914504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2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5286464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3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5666558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4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6033400" y="2783549"/>
                  <a:ext cx="314255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</a:rPr>
                    <a:t>5</a:t>
                  </a:r>
                  <a:endPara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endParaRP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6413494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6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6793588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7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7160430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8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7553778" y="2783549"/>
                  <a:ext cx="30168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9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4161003" y="2783549"/>
                  <a:ext cx="314255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</a:rPr>
                    <a:t>0</a:t>
                  </a:r>
                  <a:endParaRPr lang="en-US" b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endParaRP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4533560" y="2783549"/>
                  <a:ext cx="301685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4538455" y="5340234"/>
                <a:ext cx="3389639" cy="152400"/>
                <a:chOff x="2751357" y="3537308"/>
                <a:chExt cx="4848142" cy="152400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36740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90608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598344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652213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544476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706081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759949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/>
              <p:cNvGrpSpPr/>
              <p:nvPr/>
            </p:nvGrpSpPr>
            <p:grpSpPr>
              <a:xfrm>
                <a:off x="3945168" y="5498068"/>
                <a:ext cx="3836500" cy="369332"/>
                <a:chOff x="4123103" y="2783549"/>
                <a:chExt cx="3836500" cy="369332"/>
              </a:xfrm>
            </p:grpSpPr>
            <p:sp>
              <p:nvSpPr>
                <p:cNvPr id="141" name="TextBox 140"/>
                <p:cNvSpPr txBox="1"/>
                <p:nvPr/>
              </p:nvSpPr>
              <p:spPr>
                <a:xfrm>
                  <a:off x="4901625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12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5273585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13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3" name="TextBox 142"/>
                <p:cNvSpPr txBox="1"/>
                <p:nvPr/>
              </p:nvSpPr>
              <p:spPr>
                <a:xfrm>
                  <a:off x="5653679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14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6020521" y="2783549"/>
                  <a:ext cx="436149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</a:rPr>
                    <a:t>15</a:t>
                  </a:r>
                  <a:endPara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endParaRPr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400615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16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6" name="TextBox 145"/>
                <p:cNvSpPr txBox="1"/>
                <p:nvPr/>
              </p:nvSpPr>
              <p:spPr>
                <a:xfrm>
                  <a:off x="6780709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17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>
                <a:xfrm>
                  <a:off x="7147551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18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540899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19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  <p:sp>
              <p:nvSpPr>
                <p:cNvPr id="149" name="TextBox 148"/>
                <p:cNvSpPr txBox="1"/>
                <p:nvPr/>
              </p:nvSpPr>
              <p:spPr>
                <a:xfrm>
                  <a:off x="4123103" y="2783549"/>
                  <a:ext cx="436149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</a:rPr>
                    <a:t>10</a:t>
                  </a:r>
                  <a:endParaRPr lang="en-US" b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endParaRPr>
                </a:p>
              </p:txBody>
            </p:sp>
            <p:sp>
              <p:nvSpPr>
                <p:cNvPr id="150" name="TextBox 149"/>
                <p:cNvSpPr txBox="1"/>
                <p:nvPr/>
              </p:nvSpPr>
              <p:spPr>
                <a:xfrm>
                  <a:off x="4520512" y="2783549"/>
                  <a:ext cx="4187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11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p:grpSp>
          <p:sp>
            <p:nvSpPr>
              <p:cNvPr id="151" name="TextBox 150"/>
              <p:cNvSpPr txBox="1"/>
              <p:nvPr/>
            </p:nvSpPr>
            <p:spPr>
              <a:xfrm>
                <a:off x="7728542" y="5498068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20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019516" y="2269577"/>
            <a:ext cx="1517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translation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TextBox 218"/>
          <p:cNvSpPr txBox="1"/>
          <p:nvPr/>
        </p:nvSpPr>
        <p:spPr>
          <a:xfrm>
            <a:off x="3410028" y="801469"/>
            <a:ext cx="2074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degradation for this copy of protein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 rot="16200000">
            <a:off x="214426" y="4813190"/>
            <a:ext cx="118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change</a:t>
            </a:r>
            <a:endParaRPr lang="en-US" i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221" name="Group 220"/>
          <p:cNvGrpSpPr/>
          <p:nvPr/>
        </p:nvGrpSpPr>
        <p:grpSpPr>
          <a:xfrm>
            <a:off x="615106" y="5552634"/>
            <a:ext cx="572538" cy="597353"/>
            <a:chOff x="2438400" y="3865540"/>
            <a:chExt cx="572538" cy="597353"/>
          </a:xfrm>
        </p:grpSpPr>
        <p:sp>
          <p:nvSpPr>
            <p:cNvPr id="222" name="Oval 221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Connector 222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/>
          <p:cNvGrpSpPr/>
          <p:nvPr/>
        </p:nvGrpSpPr>
        <p:grpSpPr>
          <a:xfrm>
            <a:off x="253200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348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2000"/>
                            </p:stCondLst>
                            <p:childTnLst>
                              <p:par>
                                <p:cTn id="3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6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3500"/>
                            </p:stCondLst>
                            <p:childTnLst>
                              <p:par>
                                <p:cTn id="5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9" grpId="0"/>
      <p:bldP spid="2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03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4" name="Group 203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05" name="Oval 204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7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94" y="514967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7135962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16" y="3736784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0770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250"/>
                            </p:stCondLst>
                            <p:childTnLst>
                              <p:par>
                                <p:cTn id="470" presetID="6" presetClass="entr" presetSubtype="3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250"/>
                            </p:stCondLst>
                            <p:childTnLst>
                              <p:par>
                                <p:cTn id="474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199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0" name="Group 199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03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4" name="Group 203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05" name="Oval 204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21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7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94" y="514967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7496462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16" y="3736784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6776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39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241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42" name="Group 241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243" name="Oval 242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44" name="TextBox 243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28" name="Group 227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231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32" name="Group 231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33" name="Oval 232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4" name="TextBox 233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35" name="Group 234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3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37" name="Group 236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38" name="Oval 23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9" name="TextBox 238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Mathematical description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7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94" y="514967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16" y="3736784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47800" y="4701208"/>
                <a:ext cx="472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</m:oMath>
                  </m:oMathPara>
                </a14:m>
                <a:endParaRPr lang="en-US" dirty="0">
                  <a:solidFill>
                    <a:srgbClr val="00FFFF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4701208"/>
                <a:ext cx="47243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2308" y="697468"/>
                <a:ext cx="30559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times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08" y="697468"/>
                <a:ext cx="3055901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159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Freeform 26"/>
          <p:cNvSpPr/>
          <p:nvPr/>
        </p:nvSpPr>
        <p:spPr>
          <a:xfrm>
            <a:off x="225287" y="1073426"/>
            <a:ext cx="8878956" cy="4081670"/>
          </a:xfrm>
          <a:custGeom>
            <a:avLst/>
            <a:gdLst>
              <a:gd name="connsiteX0" fmla="*/ 371061 w 8878956"/>
              <a:gd name="connsiteY0" fmla="*/ 609600 h 4081670"/>
              <a:gd name="connsiteX1" fmla="*/ 0 w 8878956"/>
              <a:gd name="connsiteY1" fmla="*/ 2173357 h 4081670"/>
              <a:gd name="connsiteX2" fmla="*/ 3763617 w 8878956"/>
              <a:gd name="connsiteY2" fmla="*/ 3856383 h 4081670"/>
              <a:gd name="connsiteX3" fmla="*/ 5897217 w 8878956"/>
              <a:gd name="connsiteY3" fmla="*/ 4081670 h 4081670"/>
              <a:gd name="connsiteX4" fmla="*/ 8534400 w 8878956"/>
              <a:gd name="connsiteY4" fmla="*/ 3670852 h 4081670"/>
              <a:gd name="connsiteX5" fmla="*/ 8878956 w 8878956"/>
              <a:gd name="connsiteY5" fmla="*/ 1987826 h 4081670"/>
              <a:gd name="connsiteX6" fmla="*/ 8706678 w 8878956"/>
              <a:gd name="connsiteY6" fmla="*/ 0 h 4081670"/>
              <a:gd name="connsiteX7" fmla="*/ 3922643 w 8878956"/>
              <a:gd name="connsiteY7" fmla="*/ 291548 h 4081670"/>
              <a:gd name="connsiteX8" fmla="*/ 371061 w 8878956"/>
              <a:gd name="connsiteY8" fmla="*/ 609600 h 408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8956" h="4081670">
                <a:moveTo>
                  <a:pt x="371061" y="609600"/>
                </a:moveTo>
                <a:lnTo>
                  <a:pt x="0" y="2173357"/>
                </a:lnTo>
                <a:lnTo>
                  <a:pt x="3763617" y="3856383"/>
                </a:lnTo>
                <a:lnTo>
                  <a:pt x="5897217" y="4081670"/>
                </a:lnTo>
                <a:lnTo>
                  <a:pt x="8534400" y="3670852"/>
                </a:lnTo>
                <a:lnTo>
                  <a:pt x="8878956" y="1987826"/>
                </a:lnTo>
                <a:lnTo>
                  <a:pt x="8706678" y="0"/>
                </a:lnTo>
                <a:lnTo>
                  <a:pt x="3922643" y="291548"/>
                </a:lnTo>
                <a:lnTo>
                  <a:pt x="371061" y="609600"/>
                </a:lnTo>
                <a:close/>
              </a:path>
            </a:pathLst>
          </a:cu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66958" y="5062330"/>
            <a:ext cx="7572737" cy="0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-381000" y="4889823"/>
            <a:ext cx="1686228" cy="2502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1" name="Straight Arrow Connector 220"/>
          <p:cNvCxnSpPr/>
          <p:nvPr/>
        </p:nvCxnSpPr>
        <p:spPr>
          <a:xfrm>
            <a:off x="337445" y="5062330"/>
            <a:ext cx="998142" cy="0"/>
          </a:xfrm>
          <a:prstGeom prst="straightConnector1">
            <a:avLst/>
          </a:prstGeom>
          <a:ln w="38100">
            <a:solidFill>
              <a:srgbClr val="00FF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7" name="TextBox 226"/>
              <p:cNvSpPr txBox="1"/>
              <p:nvPr/>
            </p:nvSpPr>
            <p:spPr>
              <a:xfrm>
                <a:off x="2743200" y="2743200"/>
                <a:ext cx="40165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7" name="TextBox 2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743200"/>
                <a:ext cx="4016549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9" name="TextBox 228"/>
              <p:cNvSpPr txBox="1"/>
              <p:nvPr/>
            </p:nvSpPr>
            <p:spPr>
              <a:xfrm>
                <a:off x="2743200" y="3276600"/>
                <a:ext cx="40165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9" name="TextBox 2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3276600"/>
                <a:ext cx="4016549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752600" y="3791465"/>
                <a:ext cx="4450129" cy="7805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3791465"/>
                <a:ext cx="4450129" cy="78053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27573" y="5165899"/>
                <a:ext cx="4328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73" y="5165899"/>
                <a:ext cx="432874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1752600" y="3741304"/>
            <a:ext cx="1200912" cy="941598"/>
          </a:xfrm>
          <a:custGeom>
            <a:avLst/>
            <a:gdLst>
              <a:gd name="connsiteX0" fmla="*/ 0 w 990600"/>
              <a:gd name="connsiteY0" fmla="*/ 0 h 932454"/>
              <a:gd name="connsiteX1" fmla="*/ 990600 w 990600"/>
              <a:gd name="connsiteY1" fmla="*/ 0 h 932454"/>
              <a:gd name="connsiteX2" fmla="*/ 990600 w 990600"/>
              <a:gd name="connsiteY2" fmla="*/ 932454 h 932454"/>
              <a:gd name="connsiteX3" fmla="*/ 0 w 990600"/>
              <a:gd name="connsiteY3" fmla="*/ 932454 h 932454"/>
              <a:gd name="connsiteX4" fmla="*/ 0 w 990600"/>
              <a:gd name="connsiteY4" fmla="*/ 0 h 932454"/>
              <a:gd name="connsiteX0" fmla="*/ 0 w 1200912"/>
              <a:gd name="connsiteY0" fmla="*/ 0 h 941598"/>
              <a:gd name="connsiteX1" fmla="*/ 990600 w 1200912"/>
              <a:gd name="connsiteY1" fmla="*/ 0 h 941598"/>
              <a:gd name="connsiteX2" fmla="*/ 1200912 w 1200912"/>
              <a:gd name="connsiteY2" fmla="*/ 941598 h 941598"/>
              <a:gd name="connsiteX3" fmla="*/ 0 w 1200912"/>
              <a:gd name="connsiteY3" fmla="*/ 932454 h 941598"/>
              <a:gd name="connsiteX4" fmla="*/ 0 w 1200912"/>
              <a:gd name="connsiteY4" fmla="*/ 0 h 941598"/>
              <a:gd name="connsiteX0" fmla="*/ 0 w 1200912"/>
              <a:gd name="connsiteY0" fmla="*/ 0 h 941598"/>
              <a:gd name="connsiteX1" fmla="*/ 967740 w 1200912"/>
              <a:gd name="connsiteY1" fmla="*/ 68580 h 941598"/>
              <a:gd name="connsiteX2" fmla="*/ 1200912 w 1200912"/>
              <a:gd name="connsiteY2" fmla="*/ 941598 h 941598"/>
              <a:gd name="connsiteX3" fmla="*/ 0 w 1200912"/>
              <a:gd name="connsiteY3" fmla="*/ 932454 h 941598"/>
              <a:gd name="connsiteX4" fmla="*/ 0 w 1200912"/>
              <a:gd name="connsiteY4" fmla="*/ 0 h 941598"/>
              <a:gd name="connsiteX0" fmla="*/ 0 w 1200912"/>
              <a:gd name="connsiteY0" fmla="*/ 0 h 941598"/>
              <a:gd name="connsiteX1" fmla="*/ 967740 w 1200912"/>
              <a:gd name="connsiteY1" fmla="*/ 68580 h 941598"/>
              <a:gd name="connsiteX2" fmla="*/ 1068875 w 1200912"/>
              <a:gd name="connsiteY2" fmla="*/ 346811 h 941598"/>
              <a:gd name="connsiteX3" fmla="*/ 1200912 w 1200912"/>
              <a:gd name="connsiteY3" fmla="*/ 941598 h 941598"/>
              <a:gd name="connsiteX4" fmla="*/ 0 w 1200912"/>
              <a:gd name="connsiteY4" fmla="*/ 932454 h 941598"/>
              <a:gd name="connsiteX5" fmla="*/ 0 w 1200912"/>
              <a:gd name="connsiteY5" fmla="*/ 0 h 941598"/>
              <a:gd name="connsiteX0" fmla="*/ 0 w 1200912"/>
              <a:gd name="connsiteY0" fmla="*/ 0 h 941598"/>
              <a:gd name="connsiteX1" fmla="*/ 967740 w 1200912"/>
              <a:gd name="connsiteY1" fmla="*/ 68580 h 941598"/>
              <a:gd name="connsiteX2" fmla="*/ 1068875 w 1200912"/>
              <a:gd name="connsiteY2" fmla="*/ 346811 h 941598"/>
              <a:gd name="connsiteX3" fmla="*/ 1200912 w 1200912"/>
              <a:gd name="connsiteY3" fmla="*/ 941598 h 941598"/>
              <a:gd name="connsiteX4" fmla="*/ 0 w 1200912"/>
              <a:gd name="connsiteY4" fmla="*/ 932454 h 941598"/>
              <a:gd name="connsiteX5" fmla="*/ 0 w 1200912"/>
              <a:gd name="connsiteY5" fmla="*/ 0 h 941598"/>
              <a:gd name="connsiteX0" fmla="*/ 0 w 1200912"/>
              <a:gd name="connsiteY0" fmla="*/ 0 h 941598"/>
              <a:gd name="connsiteX1" fmla="*/ 967740 w 1200912"/>
              <a:gd name="connsiteY1" fmla="*/ 68580 h 941598"/>
              <a:gd name="connsiteX2" fmla="*/ 1079548 w 1200912"/>
              <a:gd name="connsiteY2" fmla="*/ 346811 h 941598"/>
              <a:gd name="connsiteX3" fmla="*/ 1200912 w 1200912"/>
              <a:gd name="connsiteY3" fmla="*/ 941598 h 941598"/>
              <a:gd name="connsiteX4" fmla="*/ 0 w 1200912"/>
              <a:gd name="connsiteY4" fmla="*/ 932454 h 941598"/>
              <a:gd name="connsiteX5" fmla="*/ 0 w 1200912"/>
              <a:gd name="connsiteY5" fmla="*/ 0 h 9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912" h="941598">
                <a:moveTo>
                  <a:pt x="0" y="0"/>
                </a:moveTo>
                <a:lnTo>
                  <a:pt x="967740" y="68580"/>
                </a:lnTo>
                <a:cubicBezTo>
                  <a:pt x="999080" y="189788"/>
                  <a:pt x="955700" y="264741"/>
                  <a:pt x="1079548" y="346811"/>
                </a:cubicBezTo>
                <a:lnTo>
                  <a:pt x="1200912" y="941598"/>
                </a:lnTo>
                <a:lnTo>
                  <a:pt x="0" y="932454"/>
                </a:lnTo>
                <a:lnTo>
                  <a:pt x="0" y="0"/>
                </a:lnTo>
                <a:close/>
              </a:path>
            </a:pathLst>
          </a:custGeom>
          <a:solidFill>
            <a:srgbClr val="1F497D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6" name="Freeform 5"/>
          <p:cNvSpPr/>
          <p:nvPr/>
        </p:nvSpPr>
        <p:spPr>
          <a:xfrm>
            <a:off x="1828800" y="1119225"/>
            <a:ext cx="3527896" cy="702261"/>
          </a:xfrm>
          <a:custGeom>
            <a:avLst/>
            <a:gdLst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503981 w 3891686"/>
              <a:gd name="connsiteY4" fmla="*/ 80468 h 702260"/>
              <a:gd name="connsiteX5" fmla="*/ 3525926 w 3891686"/>
              <a:gd name="connsiteY5" fmla="*/ 285293 h 702260"/>
              <a:gd name="connsiteX6" fmla="*/ 3496666 w 3891686"/>
              <a:gd name="connsiteY6" fmla="*/ 373076 h 702260"/>
              <a:gd name="connsiteX7" fmla="*/ 3467405 w 3891686"/>
              <a:gd name="connsiteY7" fmla="*/ 468173 h 702260"/>
              <a:gd name="connsiteX8" fmla="*/ 3489350 w 3891686"/>
              <a:gd name="connsiteY8" fmla="*/ 555956 h 702260"/>
              <a:gd name="connsiteX9" fmla="*/ 3818534 w 3891686"/>
              <a:gd name="connsiteY9" fmla="*/ 548640 h 702260"/>
              <a:gd name="connsiteX10" fmla="*/ 3891686 w 3891686"/>
              <a:gd name="connsiteY10" fmla="*/ 95098 h 702260"/>
              <a:gd name="connsiteX11" fmla="*/ 3723437 w 3891686"/>
              <a:gd name="connsiteY11" fmla="*/ 0 h 702260"/>
              <a:gd name="connsiteX12" fmla="*/ 263347 w 3891686"/>
              <a:gd name="connsiteY12" fmla="*/ 7316 h 702260"/>
              <a:gd name="connsiteX13" fmla="*/ 0 w 3891686"/>
              <a:gd name="connsiteY13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503981 w 3891686"/>
              <a:gd name="connsiteY4" fmla="*/ 80468 h 702260"/>
              <a:gd name="connsiteX5" fmla="*/ 3525926 w 3891686"/>
              <a:gd name="connsiteY5" fmla="*/ 285293 h 702260"/>
              <a:gd name="connsiteX6" fmla="*/ 3496666 w 3891686"/>
              <a:gd name="connsiteY6" fmla="*/ 373076 h 702260"/>
              <a:gd name="connsiteX7" fmla="*/ 3489350 w 3891686"/>
              <a:gd name="connsiteY7" fmla="*/ 555956 h 702260"/>
              <a:gd name="connsiteX8" fmla="*/ 3818534 w 3891686"/>
              <a:gd name="connsiteY8" fmla="*/ 548640 h 702260"/>
              <a:gd name="connsiteX9" fmla="*/ 3891686 w 3891686"/>
              <a:gd name="connsiteY9" fmla="*/ 95098 h 702260"/>
              <a:gd name="connsiteX10" fmla="*/ 3723437 w 3891686"/>
              <a:gd name="connsiteY10" fmla="*/ 0 h 702260"/>
              <a:gd name="connsiteX11" fmla="*/ 263347 w 3891686"/>
              <a:gd name="connsiteY11" fmla="*/ 7316 h 702260"/>
              <a:gd name="connsiteX12" fmla="*/ 0 w 3891686"/>
              <a:gd name="connsiteY12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503981 w 3891686"/>
              <a:gd name="connsiteY4" fmla="*/ 80468 h 702260"/>
              <a:gd name="connsiteX5" fmla="*/ 3525926 w 3891686"/>
              <a:gd name="connsiteY5" fmla="*/ 285293 h 702260"/>
              <a:gd name="connsiteX6" fmla="*/ 3489350 w 3891686"/>
              <a:gd name="connsiteY6" fmla="*/ 555956 h 702260"/>
              <a:gd name="connsiteX7" fmla="*/ 3818534 w 3891686"/>
              <a:gd name="connsiteY7" fmla="*/ 548640 h 702260"/>
              <a:gd name="connsiteX8" fmla="*/ 3891686 w 3891686"/>
              <a:gd name="connsiteY8" fmla="*/ 95098 h 702260"/>
              <a:gd name="connsiteX9" fmla="*/ 3723437 w 3891686"/>
              <a:gd name="connsiteY9" fmla="*/ 0 h 702260"/>
              <a:gd name="connsiteX10" fmla="*/ 263347 w 3891686"/>
              <a:gd name="connsiteY10" fmla="*/ 7316 h 702260"/>
              <a:gd name="connsiteX11" fmla="*/ 0 w 3891686"/>
              <a:gd name="connsiteY11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503981 w 3891686"/>
              <a:gd name="connsiteY4" fmla="*/ 80468 h 702260"/>
              <a:gd name="connsiteX5" fmla="*/ 3277209 w 3891686"/>
              <a:gd name="connsiteY5" fmla="*/ 292608 h 702260"/>
              <a:gd name="connsiteX6" fmla="*/ 3489350 w 3891686"/>
              <a:gd name="connsiteY6" fmla="*/ 555956 h 702260"/>
              <a:gd name="connsiteX7" fmla="*/ 3818534 w 3891686"/>
              <a:gd name="connsiteY7" fmla="*/ 548640 h 702260"/>
              <a:gd name="connsiteX8" fmla="*/ 3891686 w 3891686"/>
              <a:gd name="connsiteY8" fmla="*/ 95098 h 702260"/>
              <a:gd name="connsiteX9" fmla="*/ 3723437 w 3891686"/>
              <a:gd name="connsiteY9" fmla="*/ 0 h 702260"/>
              <a:gd name="connsiteX10" fmla="*/ 263347 w 3891686"/>
              <a:gd name="connsiteY10" fmla="*/ 7316 h 702260"/>
              <a:gd name="connsiteX11" fmla="*/ 0 w 3891686"/>
              <a:gd name="connsiteY11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196742 w 3891686"/>
              <a:gd name="connsiteY4" fmla="*/ 80468 h 702260"/>
              <a:gd name="connsiteX5" fmla="*/ 3277209 w 3891686"/>
              <a:gd name="connsiteY5" fmla="*/ 292608 h 702260"/>
              <a:gd name="connsiteX6" fmla="*/ 3489350 w 3891686"/>
              <a:gd name="connsiteY6" fmla="*/ 555956 h 702260"/>
              <a:gd name="connsiteX7" fmla="*/ 3818534 w 3891686"/>
              <a:gd name="connsiteY7" fmla="*/ 548640 h 702260"/>
              <a:gd name="connsiteX8" fmla="*/ 3891686 w 3891686"/>
              <a:gd name="connsiteY8" fmla="*/ 95098 h 702260"/>
              <a:gd name="connsiteX9" fmla="*/ 3723437 w 3891686"/>
              <a:gd name="connsiteY9" fmla="*/ 0 h 702260"/>
              <a:gd name="connsiteX10" fmla="*/ 263347 w 3891686"/>
              <a:gd name="connsiteY10" fmla="*/ 7316 h 702260"/>
              <a:gd name="connsiteX11" fmla="*/ 0 w 3891686"/>
              <a:gd name="connsiteY11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196742 w 3891686"/>
              <a:gd name="connsiteY4" fmla="*/ 80468 h 702260"/>
              <a:gd name="connsiteX5" fmla="*/ 3277209 w 3891686"/>
              <a:gd name="connsiteY5" fmla="*/ 292608 h 702260"/>
              <a:gd name="connsiteX6" fmla="*/ 3255264 w 3891686"/>
              <a:gd name="connsiteY6" fmla="*/ 599848 h 702260"/>
              <a:gd name="connsiteX7" fmla="*/ 3818534 w 3891686"/>
              <a:gd name="connsiteY7" fmla="*/ 548640 h 702260"/>
              <a:gd name="connsiteX8" fmla="*/ 3891686 w 3891686"/>
              <a:gd name="connsiteY8" fmla="*/ 95098 h 702260"/>
              <a:gd name="connsiteX9" fmla="*/ 3723437 w 3891686"/>
              <a:gd name="connsiteY9" fmla="*/ 0 h 702260"/>
              <a:gd name="connsiteX10" fmla="*/ 263347 w 3891686"/>
              <a:gd name="connsiteY10" fmla="*/ 7316 h 702260"/>
              <a:gd name="connsiteX11" fmla="*/ 0 w 3891686"/>
              <a:gd name="connsiteY11" fmla="*/ 95098 h 702260"/>
              <a:gd name="connsiteX0" fmla="*/ 0 w 3891686"/>
              <a:gd name="connsiteY0" fmla="*/ 95098 h 702260"/>
              <a:gd name="connsiteX1" fmla="*/ 0 w 3891686"/>
              <a:gd name="connsiteY1" fmla="*/ 694944 h 702260"/>
              <a:gd name="connsiteX2" fmla="*/ 1419149 w 3891686"/>
              <a:gd name="connsiteY2" fmla="*/ 702260 h 702260"/>
              <a:gd name="connsiteX3" fmla="*/ 1411834 w 3891686"/>
              <a:gd name="connsiteY3" fmla="*/ 73152 h 702260"/>
              <a:gd name="connsiteX4" fmla="*/ 3196742 w 3891686"/>
              <a:gd name="connsiteY4" fmla="*/ 80468 h 702260"/>
              <a:gd name="connsiteX5" fmla="*/ 3277209 w 3891686"/>
              <a:gd name="connsiteY5" fmla="*/ 292608 h 702260"/>
              <a:gd name="connsiteX6" fmla="*/ 3255264 w 3891686"/>
              <a:gd name="connsiteY6" fmla="*/ 599848 h 702260"/>
              <a:gd name="connsiteX7" fmla="*/ 3430828 w 3891686"/>
              <a:gd name="connsiteY7" fmla="*/ 563271 h 702260"/>
              <a:gd name="connsiteX8" fmla="*/ 3891686 w 3891686"/>
              <a:gd name="connsiteY8" fmla="*/ 95098 h 702260"/>
              <a:gd name="connsiteX9" fmla="*/ 3723437 w 3891686"/>
              <a:gd name="connsiteY9" fmla="*/ 0 h 702260"/>
              <a:gd name="connsiteX10" fmla="*/ 263347 w 3891686"/>
              <a:gd name="connsiteY10" fmla="*/ 7316 h 702260"/>
              <a:gd name="connsiteX11" fmla="*/ 0 w 3891686"/>
              <a:gd name="connsiteY11" fmla="*/ 95098 h 702260"/>
              <a:gd name="connsiteX0" fmla="*/ 0 w 3723437"/>
              <a:gd name="connsiteY0" fmla="*/ 95098 h 702260"/>
              <a:gd name="connsiteX1" fmla="*/ 0 w 3723437"/>
              <a:gd name="connsiteY1" fmla="*/ 694944 h 702260"/>
              <a:gd name="connsiteX2" fmla="*/ 1419149 w 3723437"/>
              <a:gd name="connsiteY2" fmla="*/ 702260 h 702260"/>
              <a:gd name="connsiteX3" fmla="*/ 1411834 w 3723437"/>
              <a:gd name="connsiteY3" fmla="*/ 73152 h 702260"/>
              <a:gd name="connsiteX4" fmla="*/ 3196742 w 3723437"/>
              <a:gd name="connsiteY4" fmla="*/ 80468 h 702260"/>
              <a:gd name="connsiteX5" fmla="*/ 3277209 w 3723437"/>
              <a:gd name="connsiteY5" fmla="*/ 292608 h 702260"/>
              <a:gd name="connsiteX6" fmla="*/ 3255264 w 3723437"/>
              <a:gd name="connsiteY6" fmla="*/ 599848 h 702260"/>
              <a:gd name="connsiteX7" fmla="*/ 3430828 w 3723437"/>
              <a:gd name="connsiteY7" fmla="*/ 563271 h 702260"/>
              <a:gd name="connsiteX8" fmla="*/ 3723437 w 3723437"/>
              <a:gd name="connsiteY8" fmla="*/ 0 h 702260"/>
              <a:gd name="connsiteX9" fmla="*/ 263347 w 3723437"/>
              <a:gd name="connsiteY9" fmla="*/ 7316 h 702260"/>
              <a:gd name="connsiteX10" fmla="*/ 0 w 3723437"/>
              <a:gd name="connsiteY10" fmla="*/ 95098 h 702260"/>
              <a:gd name="connsiteX0" fmla="*/ 0 w 3599079"/>
              <a:gd name="connsiteY0" fmla="*/ 87783 h 694945"/>
              <a:gd name="connsiteX1" fmla="*/ 0 w 3599079"/>
              <a:gd name="connsiteY1" fmla="*/ 687629 h 694945"/>
              <a:gd name="connsiteX2" fmla="*/ 1419149 w 3599079"/>
              <a:gd name="connsiteY2" fmla="*/ 694945 h 694945"/>
              <a:gd name="connsiteX3" fmla="*/ 1411834 w 3599079"/>
              <a:gd name="connsiteY3" fmla="*/ 65837 h 694945"/>
              <a:gd name="connsiteX4" fmla="*/ 3196742 w 3599079"/>
              <a:gd name="connsiteY4" fmla="*/ 73153 h 694945"/>
              <a:gd name="connsiteX5" fmla="*/ 3277209 w 3599079"/>
              <a:gd name="connsiteY5" fmla="*/ 285293 h 694945"/>
              <a:gd name="connsiteX6" fmla="*/ 3255264 w 3599079"/>
              <a:gd name="connsiteY6" fmla="*/ 592533 h 694945"/>
              <a:gd name="connsiteX7" fmla="*/ 3430828 w 3599079"/>
              <a:gd name="connsiteY7" fmla="*/ 555956 h 694945"/>
              <a:gd name="connsiteX8" fmla="*/ 3599079 w 3599079"/>
              <a:gd name="connsiteY8" fmla="*/ 0 h 694945"/>
              <a:gd name="connsiteX9" fmla="*/ 263347 w 3599079"/>
              <a:gd name="connsiteY9" fmla="*/ 1 h 694945"/>
              <a:gd name="connsiteX10" fmla="*/ 0 w 3599079"/>
              <a:gd name="connsiteY10" fmla="*/ 87783 h 694945"/>
              <a:gd name="connsiteX0" fmla="*/ 0 w 3599079"/>
              <a:gd name="connsiteY0" fmla="*/ 87783 h 694945"/>
              <a:gd name="connsiteX1" fmla="*/ 0 w 3599079"/>
              <a:gd name="connsiteY1" fmla="*/ 687629 h 694945"/>
              <a:gd name="connsiteX2" fmla="*/ 1419149 w 3599079"/>
              <a:gd name="connsiteY2" fmla="*/ 694945 h 694945"/>
              <a:gd name="connsiteX3" fmla="*/ 1411834 w 3599079"/>
              <a:gd name="connsiteY3" fmla="*/ 65837 h 694945"/>
              <a:gd name="connsiteX4" fmla="*/ 3196742 w 3599079"/>
              <a:gd name="connsiteY4" fmla="*/ 73153 h 694945"/>
              <a:gd name="connsiteX5" fmla="*/ 3277209 w 3599079"/>
              <a:gd name="connsiteY5" fmla="*/ 285293 h 694945"/>
              <a:gd name="connsiteX6" fmla="*/ 3255264 w 3599079"/>
              <a:gd name="connsiteY6" fmla="*/ 592533 h 694945"/>
              <a:gd name="connsiteX7" fmla="*/ 3460089 w 3599079"/>
              <a:gd name="connsiteY7" fmla="*/ 555956 h 694945"/>
              <a:gd name="connsiteX8" fmla="*/ 3599079 w 3599079"/>
              <a:gd name="connsiteY8" fmla="*/ 0 h 694945"/>
              <a:gd name="connsiteX9" fmla="*/ 263347 w 3599079"/>
              <a:gd name="connsiteY9" fmla="*/ 1 h 694945"/>
              <a:gd name="connsiteX10" fmla="*/ 0 w 3599079"/>
              <a:gd name="connsiteY10" fmla="*/ 87783 h 694945"/>
              <a:gd name="connsiteX0" fmla="*/ 0 w 3460089"/>
              <a:gd name="connsiteY0" fmla="*/ 87783 h 694945"/>
              <a:gd name="connsiteX1" fmla="*/ 0 w 3460089"/>
              <a:gd name="connsiteY1" fmla="*/ 687629 h 694945"/>
              <a:gd name="connsiteX2" fmla="*/ 1419149 w 3460089"/>
              <a:gd name="connsiteY2" fmla="*/ 694945 h 694945"/>
              <a:gd name="connsiteX3" fmla="*/ 1411834 w 3460089"/>
              <a:gd name="connsiteY3" fmla="*/ 65837 h 694945"/>
              <a:gd name="connsiteX4" fmla="*/ 3196742 w 3460089"/>
              <a:gd name="connsiteY4" fmla="*/ 73153 h 694945"/>
              <a:gd name="connsiteX5" fmla="*/ 3277209 w 3460089"/>
              <a:gd name="connsiteY5" fmla="*/ 285293 h 694945"/>
              <a:gd name="connsiteX6" fmla="*/ 3255264 w 3460089"/>
              <a:gd name="connsiteY6" fmla="*/ 592533 h 694945"/>
              <a:gd name="connsiteX7" fmla="*/ 3460089 w 3460089"/>
              <a:gd name="connsiteY7" fmla="*/ 555956 h 694945"/>
              <a:gd name="connsiteX8" fmla="*/ 3386938 w 3460089"/>
              <a:gd name="connsiteY8" fmla="*/ 0 h 694945"/>
              <a:gd name="connsiteX9" fmla="*/ 263347 w 3460089"/>
              <a:gd name="connsiteY9" fmla="*/ 1 h 694945"/>
              <a:gd name="connsiteX10" fmla="*/ 0 w 3460089"/>
              <a:gd name="connsiteY10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411834 w 3527896"/>
              <a:gd name="connsiteY3" fmla="*/ 65837 h 694945"/>
              <a:gd name="connsiteX4" fmla="*/ 3196742 w 3527896"/>
              <a:gd name="connsiteY4" fmla="*/ 73153 h 694945"/>
              <a:gd name="connsiteX5" fmla="*/ 3277209 w 3527896"/>
              <a:gd name="connsiteY5" fmla="*/ 285293 h 694945"/>
              <a:gd name="connsiteX6" fmla="*/ 3255264 w 3527896"/>
              <a:gd name="connsiteY6" fmla="*/ 592533 h 694945"/>
              <a:gd name="connsiteX7" fmla="*/ 3460089 w 3527896"/>
              <a:gd name="connsiteY7" fmla="*/ 555956 h 694945"/>
              <a:gd name="connsiteX8" fmla="*/ 3525927 w 3527896"/>
              <a:gd name="connsiteY8" fmla="*/ 204826 h 694945"/>
              <a:gd name="connsiteX9" fmla="*/ 3386938 w 3527896"/>
              <a:gd name="connsiteY9" fmla="*/ 0 h 694945"/>
              <a:gd name="connsiteX10" fmla="*/ 263347 w 3527896"/>
              <a:gd name="connsiteY10" fmla="*/ 1 h 694945"/>
              <a:gd name="connsiteX11" fmla="*/ 0 w 3527896"/>
              <a:gd name="connsiteY11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694945"/>
              <a:gd name="connsiteX1" fmla="*/ 0 w 3527896"/>
              <a:gd name="connsiteY1" fmla="*/ 687629 h 694945"/>
              <a:gd name="connsiteX2" fmla="*/ 1419149 w 3527896"/>
              <a:gd name="connsiteY2" fmla="*/ 694945 h 694945"/>
              <a:gd name="connsiteX3" fmla="*/ 1389888 w 3527896"/>
              <a:gd name="connsiteY3" fmla="*/ 395021 h 694945"/>
              <a:gd name="connsiteX4" fmla="*/ 1411834 w 3527896"/>
              <a:gd name="connsiteY4" fmla="*/ 65837 h 694945"/>
              <a:gd name="connsiteX5" fmla="*/ 3196742 w 3527896"/>
              <a:gd name="connsiteY5" fmla="*/ 73153 h 694945"/>
              <a:gd name="connsiteX6" fmla="*/ 3277209 w 3527896"/>
              <a:gd name="connsiteY6" fmla="*/ 285293 h 694945"/>
              <a:gd name="connsiteX7" fmla="*/ 3255264 w 3527896"/>
              <a:gd name="connsiteY7" fmla="*/ 592533 h 694945"/>
              <a:gd name="connsiteX8" fmla="*/ 3460089 w 3527896"/>
              <a:gd name="connsiteY8" fmla="*/ 555956 h 694945"/>
              <a:gd name="connsiteX9" fmla="*/ 3525927 w 3527896"/>
              <a:gd name="connsiteY9" fmla="*/ 204826 h 694945"/>
              <a:gd name="connsiteX10" fmla="*/ 3386938 w 3527896"/>
              <a:gd name="connsiteY10" fmla="*/ 0 h 694945"/>
              <a:gd name="connsiteX11" fmla="*/ 263347 w 3527896"/>
              <a:gd name="connsiteY11" fmla="*/ 1 h 694945"/>
              <a:gd name="connsiteX12" fmla="*/ 0 w 3527896"/>
              <a:gd name="connsiteY12" fmla="*/ 87783 h 694945"/>
              <a:gd name="connsiteX0" fmla="*/ 0 w 3527896"/>
              <a:gd name="connsiteY0" fmla="*/ 87783 h 702261"/>
              <a:gd name="connsiteX1" fmla="*/ 0 w 3527896"/>
              <a:gd name="connsiteY1" fmla="*/ 687629 h 702261"/>
              <a:gd name="connsiteX2" fmla="*/ 1441094 w 3527896"/>
              <a:gd name="connsiteY2" fmla="*/ 702261 h 702261"/>
              <a:gd name="connsiteX3" fmla="*/ 1389888 w 3527896"/>
              <a:gd name="connsiteY3" fmla="*/ 395021 h 702261"/>
              <a:gd name="connsiteX4" fmla="*/ 1411834 w 3527896"/>
              <a:gd name="connsiteY4" fmla="*/ 65837 h 702261"/>
              <a:gd name="connsiteX5" fmla="*/ 3196742 w 3527896"/>
              <a:gd name="connsiteY5" fmla="*/ 73153 h 702261"/>
              <a:gd name="connsiteX6" fmla="*/ 3277209 w 3527896"/>
              <a:gd name="connsiteY6" fmla="*/ 285293 h 702261"/>
              <a:gd name="connsiteX7" fmla="*/ 3255264 w 3527896"/>
              <a:gd name="connsiteY7" fmla="*/ 592533 h 702261"/>
              <a:gd name="connsiteX8" fmla="*/ 3460089 w 3527896"/>
              <a:gd name="connsiteY8" fmla="*/ 555956 h 702261"/>
              <a:gd name="connsiteX9" fmla="*/ 3525927 w 3527896"/>
              <a:gd name="connsiteY9" fmla="*/ 204826 h 702261"/>
              <a:gd name="connsiteX10" fmla="*/ 3386938 w 3527896"/>
              <a:gd name="connsiteY10" fmla="*/ 0 h 702261"/>
              <a:gd name="connsiteX11" fmla="*/ 263347 w 3527896"/>
              <a:gd name="connsiteY11" fmla="*/ 1 h 702261"/>
              <a:gd name="connsiteX12" fmla="*/ 0 w 3527896"/>
              <a:gd name="connsiteY12" fmla="*/ 87783 h 702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27896" h="702261">
                <a:moveTo>
                  <a:pt x="0" y="87783"/>
                </a:moveTo>
                <a:lnTo>
                  <a:pt x="0" y="687629"/>
                </a:lnTo>
                <a:lnTo>
                  <a:pt x="1441094" y="702261"/>
                </a:lnTo>
                <a:cubicBezTo>
                  <a:pt x="1426464" y="697384"/>
                  <a:pt x="1404518" y="544983"/>
                  <a:pt x="1389888" y="395021"/>
                </a:cubicBezTo>
                <a:cubicBezTo>
                  <a:pt x="1388669" y="290170"/>
                  <a:pt x="1405738" y="60960"/>
                  <a:pt x="1411834" y="65837"/>
                </a:cubicBezTo>
                <a:lnTo>
                  <a:pt x="3196742" y="73153"/>
                </a:lnTo>
                <a:lnTo>
                  <a:pt x="3277209" y="285293"/>
                </a:lnTo>
                <a:lnTo>
                  <a:pt x="3255264" y="592533"/>
                </a:lnTo>
                <a:lnTo>
                  <a:pt x="3460089" y="555956"/>
                </a:lnTo>
                <a:cubicBezTo>
                  <a:pt x="3443021" y="463297"/>
                  <a:pt x="3542995" y="297485"/>
                  <a:pt x="3525927" y="204826"/>
                </a:cubicBezTo>
                <a:lnTo>
                  <a:pt x="3386938" y="0"/>
                </a:lnTo>
                <a:lnTo>
                  <a:pt x="263347" y="1"/>
                </a:lnTo>
                <a:lnTo>
                  <a:pt x="0" y="87783"/>
                </a:ln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20000"/>
                </a:schemeClr>
              </a:gs>
              <a:gs pos="100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247948" y="1331366"/>
            <a:ext cx="2421332" cy="504749"/>
          </a:xfrm>
          <a:custGeom>
            <a:avLst/>
            <a:gdLst>
              <a:gd name="connsiteX0" fmla="*/ 73152 w 2406701"/>
              <a:gd name="connsiteY0" fmla="*/ 14631 h 504749"/>
              <a:gd name="connsiteX1" fmla="*/ 0 w 2406701"/>
              <a:gd name="connsiteY1" fmla="*/ 138989 h 504749"/>
              <a:gd name="connsiteX2" fmla="*/ 21946 w 2406701"/>
              <a:gd name="connsiteY2" fmla="*/ 248717 h 504749"/>
              <a:gd name="connsiteX3" fmla="*/ 95098 w 2406701"/>
              <a:gd name="connsiteY3" fmla="*/ 387706 h 504749"/>
              <a:gd name="connsiteX4" fmla="*/ 2157984 w 2406701"/>
              <a:gd name="connsiteY4" fmla="*/ 504749 h 504749"/>
              <a:gd name="connsiteX5" fmla="*/ 2406701 w 2406701"/>
              <a:gd name="connsiteY5" fmla="*/ 285293 h 504749"/>
              <a:gd name="connsiteX6" fmla="*/ 2406701 w 2406701"/>
              <a:gd name="connsiteY6" fmla="*/ 7316 h 504749"/>
              <a:gd name="connsiteX7" fmla="*/ 2187245 w 2406701"/>
              <a:gd name="connsiteY7" fmla="*/ 7316 h 504749"/>
              <a:gd name="connsiteX8" fmla="*/ 2114093 w 2406701"/>
              <a:gd name="connsiteY8" fmla="*/ 29261 h 504749"/>
              <a:gd name="connsiteX9" fmla="*/ 2092147 w 2406701"/>
              <a:gd name="connsiteY9" fmla="*/ 117044 h 504749"/>
              <a:gd name="connsiteX10" fmla="*/ 2055571 w 2406701"/>
              <a:gd name="connsiteY10" fmla="*/ 248717 h 504749"/>
              <a:gd name="connsiteX11" fmla="*/ 2077517 w 2406701"/>
              <a:gd name="connsiteY11" fmla="*/ 373076 h 504749"/>
              <a:gd name="connsiteX12" fmla="*/ 1828800 w 2406701"/>
              <a:gd name="connsiteY12" fmla="*/ 438912 h 504749"/>
              <a:gd name="connsiteX13" fmla="*/ 1411834 w 2406701"/>
              <a:gd name="connsiteY13" fmla="*/ 358445 h 504749"/>
              <a:gd name="connsiteX14" fmla="*/ 1419149 w 2406701"/>
              <a:gd name="connsiteY14" fmla="*/ 117044 h 504749"/>
              <a:gd name="connsiteX15" fmla="*/ 1324051 w 2406701"/>
              <a:gd name="connsiteY15" fmla="*/ 0 h 504749"/>
              <a:gd name="connsiteX16" fmla="*/ 73152 w 2406701"/>
              <a:gd name="connsiteY16" fmla="*/ 14631 h 504749"/>
              <a:gd name="connsiteX0" fmla="*/ 80466 w 2414015"/>
              <a:gd name="connsiteY0" fmla="*/ 14631 h 504749"/>
              <a:gd name="connsiteX1" fmla="*/ 7314 w 2414015"/>
              <a:gd name="connsiteY1" fmla="*/ 138989 h 504749"/>
              <a:gd name="connsiteX2" fmla="*/ 0 w 2414015"/>
              <a:gd name="connsiteY2" fmla="*/ 263348 h 504749"/>
              <a:gd name="connsiteX3" fmla="*/ 102412 w 2414015"/>
              <a:gd name="connsiteY3" fmla="*/ 387706 h 504749"/>
              <a:gd name="connsiteX4" fmla="*/ 2165298 w 2414015"/>
              <a:gd name="connsiteY4" fmla="*/ 504749 h 504749"/>
              <a:gd name="connsiteX5" fmla="*/ 2414015 w 2414015"/>
              <a:gd name="connsiteY5" fmla="*/ 285293 h 504749"/>
              <a:gd name="connsiteX6" fmla="*/ 2414015 w 2414015"/>
              <a:gd name="connsiteY6" fmla="*/ 7316 h 504749"/>
              <a:gd name="connsiteX7" fmla="*/ 2194559 w 2414015"/>
              <a:gd name="connsiteY7" fmla="*/ 7316 h 504749"/>
              <a:gd name="connsiteX8" fmla="*/ 2121407 w 2414015"/>
              <a:gd name="connsiteY8" fmla="*/ 29261 h 504749"/>
              <a:gd name="connsiteX9" fmla="*/ 2099461 w 2414015"/>
              <a:gd name="connsiteY9" fmla="*/ 117044 h 504749"/>
              <a:gd name="connsiteX10" fmla="*/ 2062885 w 2414015"/>
              <a:gd name="connsiteY10" fmla="*/ 248717 h 504749"/>
              <a:gd name="connsiteX11" fmla="*/ 2084831 w 2414015"/>
              <a:gd name="connsiteY11" fmla="*/ 373076 h 504749"/>
              <a:gd name="connsiteX12" fmla="*/ 1836114 w 2414015"/>
              <a:gd name="connsiteY12" fmla="*/ 438912 h 504749"/>
              <a:gd name="connsiteX13" fmla="*/ 1419148 w 2414015"/>
              <a:gd name="connsiteY13" fmla="*/ 358445 h 504749"/>
              <a:gd name="connsiteX14" fmla="*/ 1426463 w 2414015"/>
              <a:gd name="connsiteY14" fmla="*/ 117044 h 504749"/>
              <a:gd name="connsiteX15" fmla="*/ 1331365 w 2414015"/>
              <a:gd name="connsiteY15" fmla="*/ 0 h 504749"/>
              <a:gd name="connsiteX16" fmla="*/ 80466 w 2414015"/>
              <a:gd name="connsiteY16" fmla="*/ 14631 h 504749"/>
              <a:gd name="connsiteX0" fmla="*/ 87783 w 2421332"/>
              <a:gd name="connsiteY0" fmla="*/ 14631 h 504749"/>
              <a:gd name="connsiteX1" fmla="*/ 0 w 2421332"/>
              <a:gd name="connsiteY1" fmla="*/ 102413 h 504749"/>
              <a:gd name="connsiteX2" fmla="*/ 7317 w 2421332"/>
              <a:gd name="connsiteY2" fmla="*/ 263348 h 504749"/>
              <a:gd name="connsiteX3" fmla="*/ 109729 w 2421332"/>
              <a:gd name="connsiteY3" fmla="*/ 387706 h 504749"/>
              <a:gd name="connsiteX4" fmla="*/ 2172615 w 2421332"/>
              <a:gd name="connsiteY4" fmla="*/ 504749 h 504749"/>
              <a:gd name="connsiteX5" fmla="*/ 2421332 w 2421332"/>
              <a:gd name="connsiteY5" fmla="*/ 285293 h 504749"/>
              <a:gd name="connsiteX6" fmla="*/ 2421332 w 2421332"/>
              <a:gd name="connsiteY6" fmla="*/ 7316 h 504749"/>
              <a:gd name="connsiteX7" fmla="*/ 2201876 w 2421332"/>
              <a:gd name="connsiteY7" fmla="*/ 7316 h 504749"/>
              <a:gd name="connsiteX8" fmla="*/ 2128724 w 2421332"/>
              <a:gd name="connsiteY8" fmla="*/ 29261 h 504749"/>
              <a:gd name="connsiteX9" fmla="*/ 2106778 w 2421332"/>
              <a:gd name="connsiteY9" fmla="*/ 117044 h 504749"/>
              <a:gd name="connsiteX10" fmla="*/ 2070202 w 2421332"/>
              <a:gd name="connsiteY10" fmla="*/ 248717 h 504749"/>
              <a:gd name="connsiteX11" fmla="*/ 2092148 w 2421332"/>
              <a:gd name="connsiteY11" fmla="*/ 373076 h 504749"/>
              <a:gd name="connsiteX12" fmla="*/ 1843431 w 2421332"/>
              <a:gd name="connsiteY12" fmla="*/ 438912 h 504749"/>
              <a:gd name="connsiteX13" fmla="*/ 1426465 w 2421332"/>
              <a:gd name="connsiteY13" fmla="*/ 358445 h 504749"/>
              <a:gd name="connsiteX14" fmla="*/ 1433780 w 2421332"/>
              <a:gd name="connsiteY14" fmla="*/ 117044 h 504749"/>
              <a:gd name="connsiteX15" fmla="*/ 1338682 w 2421332"/>
              <a:gd name="connsiteY15" fmla="*/ 0 h 504749"/>
              <a:gd name="connsiteX16" fmla="*/ 87783 w 2421332"/>
              <a:gd name="connsiteY16" fmla="*/ 14631 h 5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21332" h="504749">
                <a:moveTo>
                  <a:pt x="87783" y="14631"/>
                </a:moveTo>
                <a:lnTo>
                  <a:pt x="0" y="102413"/>
                </a:lnTo>
                <a:lnTo>
                  <a:pt x="7317" y="263348"/>
                </a:lnTo>
                <a:lnTo>
                  <a:pt x="109729" y="387706"/>
                </a:lnTo>
                <a:lnTo>
                  <a:pt x="2172615" y="504749"/>
                </a:lnTo>
                <a:lnTo>
                  <a:pt x="2421332" y="285293"/>
                </a:lnTo>
                <a:lnTo>
                  <a:pt x="2421332" y="7316"/>
                </a:lnTo>
                <a:lnTo>
                  <a:pt x="2201876" y="7316"/>
                </a:lnTo>
                <a:lnTo>
                  <a:pt x="2128724" y="29261"/>
                </a:lnTo>
                <a:lnTo>
                  <a:pt x="2106778" y="117044"/>
                </a:lnTo>
                <a:lnTo>
                  <a:pt x="2070202" y="248717"/>
                </a:lnTo>
                <a:lnTo>
                  <a:pt x="2092148" y="373076"/>
                </a:lnTo>
                <a:lnTo>
                  <a:pt x="1843431" y="438912"/>
                </a:lnTo>
                <a:lnTo>
                  <a:pt x="1426465" y="358445"/>
                </a:lnTo>
                <a:lnTo>
                  <a:pt x="1433780" y="117044"/>
                </a:lnTo>
                <a:lnTo>
                  <a:pt x="1338682" y="0"/>
                </a:lnTo>
                <a:lnTo>
                  <a:pt x="87783" y="14631"/>
                </a:lnTo>
                <a:close/>
              </a:path>
            </a:pathLst>
          </a:custGeom>
          <a:gradFill>
            <a:gsLst>
              <a:gs pos="0">
                <a:srgbClr val="00FFFF">
                  <a:alpha val="20000"/>
                </a:srgbClr>
              </a:gs>
              <a:gs pos="100000">
                <a:srgbClr val="00B0F0">
                  <a:alpha val="20000"/>
                </a:srgbClr>
              </a:gs>
            </a:gsLst>
            <a:path path="circle">
              <a:fillToRect l="100000" t="100000"/>
            </a:path>
          </a:gradFill>
          <a:ln>
            <a:solidFill>
              <a:srgbClr val="00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92308" y="1163874"/>
            <a:ext cx="4718221" cy="664926"/>
            <a:chOff x="255104" y="3700846"/>
            <a:chExt cx="4718221" cy="664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1626704" y="3700846"/>
                  <a:ext cx="3346621" cy="66492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</m:t>
                        </m:r>
                        <m:f>
                          <m:f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translations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20 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time</m:t>
                            </m:r>
                            <m: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steps</m:t>
                            </m:r>
                          </m:den>
                        </m:f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#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time</m:t>
                            </m:r>
                            <m: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steps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6704" y="3700846"/>
                  <a:ext cx="3346621" cy="664926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255104" y="3848627"/>
              <a:ext cx="16003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Proteins added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Box 224"/>
              <p:cNvSpPr txBox="1"/>
              <p:nvPr/>
            </p:nvSpPr>
            <p:spPr>
              <a:xfrm>
                <a:off x="4690909" y="1255644"/>
                <a:ext cx="107561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5" name="TextBox 2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909" y="1255644"/>
                <a:ext cx="1075615" cy="461665"/>
              </a:xfrm>
              <a:prstGeom prst="rect">
                <a:avLst/>
              </a:prstGeom>
              <a:blipFill rotWithShape="1">
                <a:blip r:embed="rId18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reeform 12"/>
          <p:cNvSpPr/>
          <p:nvPr/>
        </p:nvSpPr>
        <p:spPr>
          <a:xfrm>
            <a:off x="1631290" y="2026310"/>
            <a:ext cx="4308652" cy="614477"/>
          </a:xfrm>
          <a:custGeom>
            <a:avLst/>
            <a:gdLst>
              <a:gd name="connsiteX0" fmla="*/ 709574 w 4308652"/>
              <a:gd name="connsiteY0" fmla="*/ 0 h 614477"/>
              <a:gd name="connsiteX1" fmla="*/ 0 w 4308652"/>
              <a:gd name="connsiteY1" fmla="*/ 277978 h 614477"/>
              <a:gd name="connsiteX2" fmla="*/ 14630 w 4308652"/>
              <a:gd name="connsiteY2" fmla="*/ 599847 h 614477"/>
              <a:gd name="connsiteX3" fmla="*/ 1558137 w 4308652"/>
              <a:gd name="connsiteY3" fmla="*/ 614477 h 614477"/>
              <a:gd name="connsiteX4" fmla="*/ 1528876 w 4308652"/>
              <a:gd name="connsiteY4" fmla="*/ 351130 h 614477"/>
              <a:gd name="connsiteX5" fmla="*/ 1609344 w 4308652"/>
              <a:gd name="connsiteY5" fmla="*/ 336500 h 614477"/>
              <a:gd name="connsiteX6" fmla="*/ 2889504 w 4308652"/>
              <a:gd name="connsiteY6" fmla="*/ 336500 h 614477"/>
              <a:gd name="connsiteX7" fmla="*/ 2962656 w 4308652"/>
              <a:gd name="connsiteY7" fmla="*/ 460858 h 614477"/>
              <a:gd name="connsiteX8" fmla="*/ 4308652 w 4308652"/>
              <a:gd name="connsiteY8" fmla="*/ 453543 h 614477"/>
              <a:gd name="connsiteX9" fmla="*/ 4294022 w 4308652"/>
              <a:gd name="connsiteY9" fmla="*/ 138989 h 614477"/>
              <a:gd name="connsiteX10" fmla="*/ 2253081 w 4308652"/>
              <a:gd name="connsiteY10" fmla="*/ 160935 h 614477"/>
              <a:gd name="connsiteX11" fmla="*/ 2216505 w 4308652"/>
              <a:gd name="connsiteY11" fmla="*/ 21946 h 614477"/>
              <a:gd name="connsiteX12" fmla="*/ 709574 w 4308652"/>
              <a:gd name="connsiteY12" fmla="*/ 0 h 614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08652" h="614477">
                <a:moveTo>
                  <a:pt x="709574" y="0"/>
                </a:moveTo>
                <a:lnTo>
                  <a:pt x="0" y="277978"/>
                </a:lnTo>
                <a:lnTo>
                  <a:pt x="14630" y="599847"/>
                </a:lnTo>
                <a:lnTo>
                  <a:pt x="1558137" y="614477"/>
                </a:lnTo>
                <a:lnTo>
                  <a:pt x="1528876" y="351130"/>
                </a:lnTo>
                <a:lnTo>
                  <a:pt x="1609344" y="336500"/>
                </a:lnTo>
                <a:lnTo>
                  <a:pt x="2889504" y="336500"/>
                </a:lnTo>
                <a:lnTo>
                  <a:pt x="2962656" y="460858"/>
                </a:lnTo>
                <a:lnTo>
                  <a:pt x="4308652" y="453543"/>
                </a:lnTo>
                <a:lnTo>
                  <a:pt x="4294022" y="138989"/>
                </a:lnTo>
                <a:lnTo>
                  <a:pt x="2253081" y="160935"/>
                </a:lnTo>
                <a:lnTo>
                  <a:pt x="2216505" y="21946"/>
                </a:lnTo>
                <a:lnTo>
                  <a:pt x="709574" y="0"/>
                </a:ln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20000"/>
                </a:schemeClr>
              </a:gs>
              <a:gs pos="100000">
                <a:schemeClr val="bg2">
                  <a:lumMod val="40000"/>
                  <a:lumOff val="60000"/>
                  <a:alpha val="20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3167482" y="2179930"/>
            <a:ext cx="4001414" cy="482803"/>
          </a:xfrm>
          <a:custGeom>
            <a:avLst/>
            <a:gdLst>
              <a:gd name="connsiteX0" fmla="*/ 95097 w 4001414"/>
              <a:gd name="connsiteY0" fmla="*/ 168249 h 482803"/>
              <a:gd name="connsiteX1" fmla="*/ 14630 w 4001414"/>
              <a:gd name="connsiteY1" fmla="*/ 270662 h 482803"/>
              <a:gd name="connsiteX2" fmla="*/ 0 w 4001414"/>
              <a:gd name="connsiteY2" fmla="*/ 409651 h 482803"/>
              <a:gd name="connsiteX3" fmla="*/ 131673 w 4001414"/>
              <a:gd name="connsiteY3" fmla="*/ 482803 h 482803"/>
              <a:gd name="connsiteX4" fmla="*/ 1324051 w 4001414"/>
              <a:gd name="connsiteY4" fmla="*/ 468172 h 482803"/>
              <a:gd name="connsiteX5" fmla="*/ 1397203 w 4001414"/>
              <a:gd name="connsiteY5" fmla="*/ 285292 h 482803"/>
              <a:gd name="connsiteX6" fmla="*/ 1653235 w 4001414"/>
              <a:gd name="connsiteY6" fmla="*/ 329184 h 482803"/>
              <a:gd name="connsiteX7" fmla="*/ 3913632 w 4001414"/>
              <a:gd name="connsiteY7" fmla="*/ 314553 h 482803"/>
              <a:gd name="connsiteX8" fmla="*/ 4001414 w 4001414"/>
              <a:gd name="connsiteY8" fmla="*/ 168249 h 482803"/>
              <a:gd name="connsiteX9" fmla="*/ 3972153 w 4001414"/>
              <a:gd name="connsiteY9" fmla="*/ 29260 h 482803"/>
              <a:gd name="connsiteX10" fmla="*/ 3847795 w 4001414"/>
              <a:gd name="connsiteY10" fmla="*/ 0 h 482803"/>
              <a:gd name="connsiteX11" fmla="*/ 2823667 w 4001414"/>
              <a:gd name="connsiteY11" fmla="*/ 14630 h 482803"/>
              <a:gd name="connsiteX12" fmla="*/ 2757830 w 4001414"/>
              <a:gd name="connsiteY12" fmla="*/ 95097 h 482803"/>
              <a:gd name="connsiteX13" fmla="*/ 2750515 w 4001414"/>
              <a:gd name="connsiteY13" fmla="*/ 168249 h 482803"/>
              <a:gd name="connsiteX14" fmla="*/ 2728569 w 4001414"/>
              <a:gd name="connsiteY14" fmla="*/ 256032 h 482803"/>
              <a:gd name="connsiteX15" fmla="*/ 2648102 w 4001414"/>
              <a:gd name="connsiteY15" fmla="*/ 277977 h 482803"/>
              <a:gd name="connsiteX16" fmla="*/ 1345996 w 4001414"/>
              <a:gd name="connsiteY16" fmla="*/ 263347 h 482803"/>
              <a:gd name="connsiteX17" fmla="*/ 1280160 w 4001414"/>
              <a:gd name="connsiteY17" fmla="*/ 190195 h 482803"/>
              <a:gd name="connsiteX18" fmla="*/ 1207008 w 4001414"/>
              <a:gd name="connsiteY18" fmla="*/ 175564 h 482803"/>
              <a:gd name="connsiteX19" fmla="*/ 95097 w 4001414"/>
              <a:gd name="connsiteY19" fmla="*/ 168249 h 482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01414" h="482803">
                <a:moveTo>
                  <a:pt x="95097" y="168249"/>
                </a:moveTo>
                <a:lnTo>
                  <a:pt x="14630" y="270662"/>
                </a:lnTo>
                <a:lnTo>
                  <a:pt x="0" y="409651"/>
                </a:lnTo>
                <a:lnTo>
                  <a:pt x="131673" y="482803"/>
                </a:lnTo>
                <a:lnTo>
                  <a:pt x="1324051" y="468172"/>
                </a:lnTo>
                <a:lnTo>
                  <a:pt x="1397203" y="285292"/>
                </a:lnTo>
                <a:lnTo>
                  <a:pt x="1653235" y="329184"/>
                </a:lnTo>
                <a:lnTo>
                  <a:pt x="3913632" y="314553"/>
                </a:lnTo>
                <a:lnTo>
                  <a:pt x="4001414" y="168249"/>
                </a:lnTo>
                <a:lnTo>
                  <a:pt x="3972153" y="29260"/>
                </a:lnTo>
                <a:lnTo>
                  <a:pt x="3847795" y="0"/>
                </a:lnTo>
                <a:lnTo>
                  <a:pt x="2823667" y="14630"/>
                </a:lnTo>
                <a:lnTo>
                  <a:pt x="2757830" y="95097"/>
                </a:lnTo>
                <a:lnTo>
                  <a:pt x="2750515" y="168249"/>
                </a:lnTo>
                <a:lnTo>
                  <a:pt x="2728569" y="256032"/>
                </a:lnTo>
                <a:lnTo>
                  <a:pt x="2648102" y="277977"/>
                </a:lnTo>
                <a:lnTo>
                  <a:pt x="1345996" y="263347"/>
                </a:lnTo>
                <a:lnTo>
                  <a:pt x="1280160" y="190195"/>
                </a:lnTo>
                <a:lnTo>
                  <a:pt x="1207008" y="175564"/>
                </a:lnTo>
                <a:lnTo>
                  <a:pt x="95097" y="168249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path path="circle">
              <a:fillToRect l="100000" t="100000"/>
            </a:path>
          </a:gra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309515" y="184873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28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307605" y="184873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56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509370" y="2167003"/>
            <a:ext cx="3670126" cy="400833"/>
          </a:xfrm>
          <a:custGeom>
            <a:avLst/>
            <a:gdLst>
              <a:gd name="connsiteX0" fmla="*/ 37578 w 3670126"/>
              <a:gd name="connsiteY0" fmla="*/ 12526 h 400833"/>
              <a:gd name="connsiteX1" fmla="*/ 0 w 3670126"/>
              <a:gd name="connsiteY1" fmla="*/ 150312 h 400833"/>
              <a:gd name="connsiteX2" fmla="*/ 12526 w 3670126"/>
              <a:gd name="connsiteY2" fmla="*/ 237994 h 400833"/>
              <a:gd name="connsiteX3" fmla="*/ 100208 w 3670126"/>
              <a:gd name="connsiteY3" fmla="*/ 363255 h 400833"/>
              <a:gd name="connsiteX4" fmla="*/ 1402915 w 3670126"/>
              <a:gd name="connsiteY4" fmla="*/ 400833 h 400833"/>
              <a:gd name="connsiteX5" fmla="*/ 3657600 w 3670126"/>
              <a:gd name="connsiteY5" fmla="*/ 375781 h 400833"/>
              <a:gd name="connsiteX6" fmla="*/ 3670126 w 3670126"/>
              <a:gd name="connsiteY6" fmla="*/ 12526 h 400833"/>
              <a:gd name="connsiteX7" fmla="*/ 3532340 w 3670126"/>
              <a:gd name="connsiteY7" fmla="*/ 0 h 400833"/>
              <a:gd name="connsiteX8" fmla="*/ 3369501 w 3670126"/>
              <a:gd name="connsiteY8" fmla="*/ 25052 h 400833"/>
              <a:gd name="connsiteX9" fmla="*/ 3319397 w 3670126"/>
              <a:gd name="connsiteY9" fmla="*/ 212942 h 400833"/>
              <a:gd name="connsiteX10" fmla="*/ 3281819 w 3670126"/>
              <a:gd name="connsiteY10" fmla="*/ 338202 h 400833"/>
              <a:gd name="connsiteX11" fmla="*/ 3068877 w 3670126"/>
              <a:gd name="connsiteY11" fmla="*/ 338202 h 400833"/>
              <a:gd name="connsiteX12" fmla="*/ 1427967 w 3670126"/>
              <a:gd name="connsiteY12" fmla="*/ 325676 h 400833"/>
              <a:gd name="connsiteX13" fmla="*/ 1402915 w 3670126"/>
              <a:gd name="connsiteY13" fmla="*/ 225468 h 400833"/>
              <a:gd name="connsiteX14" fmla="*/ 1415441 w 3670126"/>
              <a:gd name="connsiteY14" fmla="*/ 12526 h 400833"/>
              <a:gd name="connsiteX15" fmla="*/ 1302707 w 3670126"/>
              <a:gd name="connsiteY15" fmla="*/ 12526 h 400833"/>
              <a:gd name="connsiteX16" fmla="*/ 37578 w 3670126"/>
              <a:gd name="connsiteY16" fmla="*/ 12526 h 400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70126" h="400833">
                <a:moveTo>
                  <a:pt x="37578" y="12526"/>
                </a:moveTo>
                <a:lnTo>
                  <a:pt x="0" y="150312"/>
                </a:lnTo>
                <a:lnTo>
                  <a:pt x="12526" y="237994"/>
                </a:lnTo>
                <a:lnTo>
                  <a:pt x="100208" y="363255"/>
                </a:lnTo>
                <a:lnTo>
                  <a:pt x="1402915" y="400833"/>
                </a:lnTo>
                <a:lnTo>
                  <a:pt x="3657600" y="375781"/>
                </a:lnTo>
                <a:lnTo>
                  <a:pt x="3670126" y="12526"/>
                </a:lnTo>
                <a:lnTo>
                  <a:pt x="3532340" y="0"/>
                </a:lnTo>
                <a:lnTo>
                  <a:pt x="3369501" y="25052"/>
                </a:lnTo>
                <a:lnTo>
                  <a:pt x="3319397" y="212942"/>
                </a:lnTo>
                <a:lnTo>
                  <a:pt x="3281819" y="338202"/>
                </a:lnTo>
                <a:lnTo>
                  <a:pt x="3068877" y="338202"/>
                </a:lnTo>
                <a:lnTo>
                  <a:pt x="1427967" y="325676"/>
                </a:lnTo>
                <a:lnTo>
                  <a:pt x="1402915" y="225468"/>
                </a:lnTo>
                <a:lnTo>
                  <a:pt x="1415441" y="12526"/>
                </a:lnTo>
                <a:lnTo>
                  <a:pt x="1302707" y="12526"/>
                </a:lnTo>
                <a:lnTo>
                  <a:pt x="37578" y="12526"/>
                </a:lnTo>
                <a:close/>
              </a:path>
            </a:pathLst>
          </a:custGeom>
          <a:gradFill>
            <a:gsLst>
              <a:gs pos="0">
                <a:srgbClr val="00FFFF">
                  <a:alpha val="20000"/>
                </a:srgbClr>
              </a:gs>
              <a:gs pos="100000">
                <a:srgbClr val="00B0F0">
                  <a:alpha val="20000"/>
                </a:srgbClr>
              </a:gs>
            </a:gsLst>
            <a:path path="circle">
              <a:fillToRect l="100000" t="100000"/>
            </a:path>
          </a:gradFill>
          <a:ln>
            <a:solidFill>
              <a:srgbClr val="00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615858" y="2016690"/>
            <a:ext cx="6175331" cy="642638"/>
          </a:xfrm>
          <a:custGeom>
            <a:avLst/>
            <a:gdLst>
              <a:gd name="connsiteX0" fmla="*/ 50104 w 6175331"/>
              <a:gd name="connsiteY0" fmla="*/ 601250 h 638828"/>
              <a:gd name="connsiteX1" fmla="*/ 0 w 6175331"/>
              <a:gd name="connsiteY1" fmla="*/ 288099 h 638828"/>
              <a:gd name="connsiteX2" fmla="*/ 713983 w 6175331"/>
              <a:gd name="connsiteY2" fmla="*/ 0 h 638828"/>
              <a:gd name="connsiteX3" fmla="*/ 2254684 w 6175331"/>
              <a:gd name="connsiteY3" fmla="*/ 0 h 638828"/>
              <a:gd name="connsiteX4" fmla="*/ 6100175 w 6175331"/>
              <a:gd name="connsiteY4" fmla="*/ 0 h 638828"/>
              <a:gd name="connsiteX5" fmla="*/ 6175331 w 6175331"/>
              <a:gd name="connsiteY5" fmla="*/ 237995 h 638828"/>
              <a:gd name="connsiteX6" fmla="*/ 6162805 w 6175331"/>
              <a:gd name="connsiteY6" fmla="*/ 425885 h 638828"/>
              <a:gd name="connsiteX7" fmla="*/ 5937337 w 6175331"/>
              <a:gd name="connsiteY7" fmla="*/ 463463 h 638828"/>
              <a:gd name="connsiteX8" fmla="*/ 5887232 w 6175331"/>
              <a:gd name="connsiteY8" fmla="*/ 175365 h 638828"/>
              <a:gd name="connsiteX9" fmla="*/ 5711868 w 6175331"/>
              <a:gd name="connsiteY9" fmla="*/ 100209 h 638828"/>
              <a:gd name="connsiteX10" fmla="*/ 2768252 w 6175331"/>
              <a:gd name="connsiteY10" fmla="*/ 112735 h 638828"/>
              <a:gd name="connsiteX11" fmla="*/ 2267210 w 6175331"/>
              <a:gd name="connsiteY11" fmla="*/ 250521 h 638828"/>
              <a:gd name="connsiteX12" fmla="*/ 1603331 w 6175331"/>
              <a:gd name="connsiteY12" fmla="*/ 325677 h 638828"/>
              <a:gd name="connsiteX13" fmla="*/ 1565753 w 6175331"/>
              <a:gd name="connsiteY13" fmla="*/ 388307 h 638828"/>
              <a:gd name="connsiteX14" fmla="*/ 1565753 w 6175331"/>
              <a:gd name="connsiteY14" fmla="*/ 538620 h 638828"/>
              <a:gd name="connsiteX15" fmla="*/ 1565753 w 6175331"/>
              <a:gd name="connsiteY15" fmla="*/ 638828 h 638828"/>
              <a:gd name="connsiteX16" fmla="*/ 50104 w 6175331"/>
              <a:gd name="connsiteY16" fmla="*/ 601250 h 63882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768252 w 6175331"/>
              <a:gd name="connsiteY10" fmla="*/ 112735 h 642638"/>
              <a:gd name="connsiteX11" fmla="*/ 2267210 w 6175331"/>
              <a:gd name="connsiteY11" fmla="*/ 250521 h 642638"/>
              <a:gd name="connsiteX12" fmla="*/ 1603331 w 6175331"/>
              <a:gd name="connsiteY12" fmla="*/ 325677 h 642638"/>
              <a:gd name="connsiteX13" fmla="*/ 1565753 w 6175331"/>
              <a:gd name="connsiteY13" fmla="*/ 388307 h 642638"/>
              <a:gd name="connsiteX14" fmla="*/ 1565753 w 6175331"/>
              <a:gd name="connsiteY14" fmla="*/ 538620 h 642638"/>
              <a:gd name="connsiteX15" fmla="*/ 2925923 w 6175331"/>
              <a:gd name="connsiteY15" fmla="*/ 642638 h 642638"/>
              <a:gd name="connsiteX16" fmla="*/ 50104 w 6175331"/>
              <a:gd name="connsiteY16" fmla="*/ 601250 h 64263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768252 w 6175331"/>
              <a:gd name="connsiteY10" fmla="*/ 112735 h 642638"/>
              <a:gd name="connsiteX11" fmla="*/ 2267210 w 6175331"/>
              <a:gd name="connsiteY11" fmla="*/ 250521 h 642638"/>
              <a:gd name="connsiteX12" fmla="*/ 1603331 w 6175331"/>
              <a:gd name="connsiteY12" fmla="*/ 325677 h 642638"/>
              <a:gd name="connsiteX13" fmla="*/ 1565753 w 6175331"/>
              <a:gd name="connsiteY13" fmla="*/ 388307 h 642638"/>
              <a:gd name="connsiteX14" fmla="*/ 2925923 w 6175331"/>
              <a:gd name="connsiteY14" fmla="*/ 642638 h 642638"/>
              <a:gd name="connsiteX15" fmla="*/ 50104 w 6175331"/>
              <a:gd name="connsiteY15" fmla="*/ 601250 h 64263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768252 w 6175331"/>
              <a:gd name="connsiteY10" fmla="*/ 112735 h 642638"/>
              <a:gd name="connsiteX11" fmla="*/ 2267210 w 6175331"/>
              <a:gd name="connsiteY11" fmla="*/ 250521 h 642638"/>
              <a:gd name="connsiteX12" fmla="*/ 1603331 w 6175331"/>
              <a:gd name="connsiteY12" fmla="*/ 325677 h 642638"/>
              <a:gd name="connsiteX13" fmla="*/ 2876393 w 6175331"/>
              <a:gd name="connsiteY13" fmla="*/ 350207 h 642638"/>
              <a:gd name="connsiteX14" fmla="*/ 2925923 w 6175331"/>
              <a:gd name="connsiteY14" fmla="*/ 642638 h 642638"/>
              <a:gd name="connsiteX15" fmla="*/ 50104 w 6175331"/>
              <a:gd name="connsiteY15" fmla="*/ 601250 h 64263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768252 w 6175331"/>
              <a:gd name="connsiteY10" fmla="*/ 112735 h 642638"/>
              <a:gd name="connsiteX11" fmla="*/ 2267210 w 6175331"/>
              <a:gd name="connsiteY11" fmla="*/ 250521 h 642638"/>
              <a:gd name="connsiteX12" fmla="*/ 2876393 w 6175331"/>
              <a:gd name="connsiteY12" fmla="*/ 350207 h 642638"/>
              <a:gd name="connsiteX13" fmla="*/ 2925923 w 6175331"/>
              <a:gd name="connsiteY13" fmla="*/ 642638 h 642638"/>
              <a:gd name="connsiteX14" fmla="*/ 50104 w 6175331"/>
              <a:gd name="connsiteY14" fmla="*/ 601250 h 64263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284382 w 6175331"/>
              <a:gd name="connsiteY10" fmla="*/ 120355 h 642638"/>
              <a:gd name="connsiteX11" fmla="*/ 2267210 w 6175331"/>
              <a:gd name="connsiteY11" fmla="*/ 250521 h 642638"/>
              <a:gd name="connsiteX12" fmla="*/ 2876393 w 6175331"/>
              <a:gd name="connsiteY12" fmla="*/ 350207 h 642638"/>
              <a:gd name="connsiteX13" fmla="*/ 2925923 w 6175331"/>
              <a:gd name="connsiteY13" fmla="*/ 642638 h 642638"/>
              <a:gd name="connsiteX14" fmla="*/ 50104 w 6175331"/>
              <a:gd name="connsiteY14" fmla="*/ 601250 h 642638"/>
              <a:gd name="connsiteX0" fmla="*/ 50104 w 6175331"/>
              <a:gd name="connsiteY0" fmla="*/ 601250 h 642638"/>
              <a:gd name="connsiteX1" fmla="*/ 0 w 6175331"/>
              <a:gd name="connsiteY1" fmla="*/ 288099 h 642638"/>
              <a:gd name="connsiteX2" fmla="*/ 713983 w 6175331"/>
              <a:gd name="connsiteY2" fmla="*/ 0 h 642638"/>
              <a:gd name="connsiteX3" fmla="*/ 2254684 w 6175331"/>
              <a:gd name="connsiteY3" fmla="*/ 0 h 642638"/>
              <a:gd name="connsiteX4" fmla="*/ 6100175 w 6175331"/>
              <a:gd name="connsiteY4" fmla="*/ 0 h 642638"/>
              <a:gd name="connsiteX5" fmla="*/ 6175331 w 6175331"/>
              <a:gd name="connsiteY5" fmla="*/ 237995 h 642638"/>
              <a:gd name="connsiteX6" fmla="*/ 6162805 w 6175331"/>
              <a:gd name="connsiteY6" fmla="*/ 425885 h 642638"/>
              <a:gd name="connsiteX7" fmla="*/ 5937337 w 6175331"/>
              <a:gd name="connsiteY7" fmla="*/ 463463 h 642638"/>
              <a:gd name="connsiteX8" fmla="*/ 5887232 w 6175331"/>
              <a:gd name="connsiteY8" fmla="*/ 175365 h 642638"/>
              <a:gd name="connsiteX9" fmla="*/ 5711868 w 6175331"/>
              <a:gd name="connsiteY9" fmla="*/ 100209 h 642638"/>
              <a:gd name="connsiteX10" fmla="*/ 2299622 w 6175331"/>
              <a:gd name="connsiteY10" fmla="*/ 101305 h 642638"/>
              <a:gd name="connsiteX11" fmla="*/ 2267210 w 6175331"/>
              <a:gd name="connsiteY11" fmla="*/ 250521 h 642638"/>
              <a:gd name="connsiteX12" fmla="*/ 2876393 w 6175331"/>
              <a:gd name="connsiteY12" fmla="*/ 350207 h 642638"/>
              <a:gd name="connsiteX13" fmla="*/ 2925923 w 6175331"/>
              <a:gd name="connsiteY13" fmla="*/ 642638 h 642638"/>
              <a:gd name="connsiteX14" fmla="*/ 50104 w 6175331"/>
              <a:gd name="connsiteY14" fmla="*/ 601250 h 642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175331" h="642638">
                <a:moveTo>
                  <a:pt x="50104" y="601250"/>
                </a:moveTo>
                <a:lnTo>
                  <a:pt x="0" y="288099"/>
                </a:lnTo>
                <a:lnTo>
                  <a:pt x="713983" y="0"/>
                </a:lnTo>
                <a:lnTo>
                  <a:pt x="2254684" y="0"/>
                </a:lnTo>
                <a:lnTo>
                  <a:pt x="6100175" y="0"/>
                </a:lnTo>
                <a:lnTo>
                  <a:pt x="6175331" y="237995"/>
                </a:lnTo>
                <a:lnTo>
                  <a:pt x="6162805" y="425885"/>
                </a:lnTo>
                <a:lnTo>
                  <a:pt x="5937337" y="463463"/>
                </a:lnTo>
                <a:lnTo>
                  <a:pt x="5887232" y="175365"/>
                </a:lnTo>
                <a:lnTo>
                  <a:pt x="5711868" y="100209"/>
                </a:lnTo>
                <a:lnTo>
                  <a:pt x="2299622" y="101305"/>
                </a:lnTo>
                <a:lnTo>
                  <a:pt x="2267210" y="250521"/>
                </a:lnTo>
                <a:lnTo>
                  <a:pt x="2876393" y="350207"/>
                </a:lnTo>
                <a:lnTo>
                  <a:pt x="2925923" y="642638"/>
                </a:lnTo>
                <a:lnTo>
                  <a:pt x="50104" y="601250"/>
                </a:ln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20000"/>
                </a:schemeClr>
              </a:gs>
              <a:gs pos="100000">
                <a:schemeClr val="bg2">
                  <a:lumMod val="40000"/>
                  <a:lumOff val="60000"/>
                  <a:alpha val="20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911995" y="2052134"/>
            <a:ext cx="3042967" cy="541996"/>
          </a:xfrm>
          <a:custGeom>
            <a:avLst/>
            <a:gdLst>
              <a:gd name="connsiteX0" fmla="*/ 71635 w 3046596"/>
              <a:gd name="connsiteY0" fmla="*/ 126414 h 497231"/>
              <a:gd name="connsiteX1" fmla="*/ 0 w 3046596"/>
              <a:gd name="connsiteY1" fmla="*/ 219119 h 497231"/>
              <a:gd name="connsiteX2" fmla="*/ 12642 w 3046596"/>
              <a:gd name="connsiteY2" fmla="*/ 316037 h 497231"/>
              <a:gd name="connsiteX3" fmla="*/ 42139 w 3046596"/>
              <a:gd name="connsiteY3" fmla="*/ 404527 h 497231"/>
              <a:gd name="connsiteX4" fmla="*/ 324465 w 3046596"/>
              <a:gd name="connsiteY4" fmla="*/ 421382 h 497231"/>
              <a:gd name="connsiteX5" fmla="*/ 1200940 w 3046596"/>
              <a:gd name="connsiteY5" fmla="*/ 408741 h 497231"/>
              <a:gd name="connsiteX6" fmla="*/ 1259934 w 3046596"/>
              <a:gd name="connsiteY6" fmla="*/ 261257 h 497231"/>
              <a:gd name="connsiteX7" fmla="*/ 1234651 w 3046596"/>
              <a:gd name="connsiteY7" fmla="*/ 130628 h 497231"/>
              <a:gd name="connsiteX8" fmla="*/ 1870939 w 3046596"/>
              <a:gd name="connsiteY8" fmla="*/ 71635 h 497231"/>
              <a:gd name="connsiteX9" fmla="*/ 2275466 w 3046596"/>
              <a:gd name="connsiteY9" fmla="*/ 80062 h 497231"/>
              <a:gd name="connsiteX10" fmla="*/ 2338673 w 3046596"/>
              <a:gd name="connsiteY10" fmla="*/ 151697 h 497231"/>
              <a:gd name="connsiteX11" fmla="*/ 2300749 w 3046596"/>
              <a:gd name="connsiteY11" fmla="*/ 261257 h 497231"/>
              <a:gd name="connsiteX12" fmla="*/ 2300749 w 3046596"/>
              <a:gd name="connsiteY12" fmla="*/ 417168 h 497231"/>
              <a:gd name="connsiteX13" fmla="*/ 2536723 w 3046596"/>
              <a:gd name="connsiteY13" fmla="*/ 497231 h 497231"/>
              <a:gd name="connsiteX14" fmla="*/ 2920181 w 3046596"/>
              <a:gd name="connsiteY14" fmla="*/ 467734 h 497231"/>
              <a:gd name="connsiteX15" fmla="*/ 3046596 w 3046596"/>
              <a:gd name="connsiteY15" fmla="*/ 248615 h 497231"/>
              <a:gd name="connsiteX16" fmla="*/ 2899112 w 3046596"/>
              <a:gd name="connsiteY16" fmla="*/ 58993 h 497231"/>
              <a:gd name="connsiteX17" fmla="*/ 2309176 w 3046596"/>
              <a:gd name="connsiteY17" fmla="*/ 0 h 497231"/>
              <a:gd name="connsiteX18" fmla="*/ 771130 w 3046596"/>
              <a:gd name="connsiteY18" fmla="*/ 42138 h 497231"/>
              <a:gd name="connsiteX19" fmla="*/ 71635 w 3046596"/>
              <a:gd name="connsiteY19" fmla="*/ 126414 h 497231"/>
              <a:gd name="connsiteX0" fmla="*/ 71635 w 3046596"/>
              <a:gd name="connsiteY0" fmla="*/ 126414 h 497231"/>
              <a:gd name="connsiteX1" fmla="*/ 0 w 3046596"/>
              <a:gd name="connsiteY1" fmla="*/ 219119 h 497231"/>
              <a:gd name="connsiteX2" fmla="*/ 12642 w 3046596"/>
              <a:gd name="connsiteY2" fmla="*/ 316037 h 497231"/>
              <a:gd name="connsiteX3" fmla="*/ 42139 w 3046596"/>
              <a:gd name="connsiteY3" fmla="*/ 404527 h 497231"/>
              <a:gd name="connsiteX4" fmla="*/ 324465 w 3046596"/>
              <a:gd name="connsiteY4" fmla="*/ 421382 h 497231"/>
              <a:gd name="connsiteX5" fmla="*/ 1200940 w 3046596"/>
              <a:gd name="connsiteY5" fmla="*/ 408741 h 497231"/>
              <a:gd name="connsiteX6" fmla="*/ 1259934 w 3046596"/>
              <a:gd name="connsiteY6" fmla="*/ 261257 h 497231"/>
              <a:gd name="connsiteX7" fmla="*/ 1234651 w 3046596"/>
              <a:gd name="connsiteY7" fmla="*/ 130628 h 497231"/>
              <a:gd name="connsiteX8" fmla="*/ 1870939 w 3046596"/>
              <a:gd name="connsiteY8" fmla="*/ 71635 h 497231"/>
              <a:gd name="connsiteX9" fmla="*/ 2275466 w 3046596"/>
              <a:gd name="connsiteY9" fmla="*/ 80062 h 497231"/>
              <a:gd name="connsiteX10" fmla="*/ 2338673 w 3046596"/>
              <a:gd name="connsiteY10" fmla="*/ 151697 h 497231"/>
              <a:gd name="connsiteX11" fmla="*/ 2300749 w 3046596"/>
              <a:gd name="connsiteY11" fmla="*/ 261257 h 497231"/>
              <a:gd name="connsiteX12" fmla="*/ 2300749 w 3046596"/>
              <a:gd name="connsiteY12" fmla="*/ 417168 h 497231"/>
              <a:gd name="connsiteX13" fmla="*/ 2536723 w 3046596"/>
              <a:gd name="connsiteY13" fmla="*/ 497231 h 497231"/>
              <a:gd name="connsiteX14" fmla="*/ 2920181 w 3046596"/>
              <a:gd name="connsiteY14" fmla="*/ 467734 h 497231"/>
              <a:gd name="connsiteX15" fmla="*/ 3046596 w 3046596"/>
              <a:gd name="connsiteY15" fmla="*/ 248615 h 497231"/>
              <a:gd name="connsiteX16" fmla="*/ 2931769 w 3046596"/>
              <a:gd name="connsiteY16" fmla="*/ 26336 h 497231"/>
              <a:gd name="connsiteX17" fmla="*/ 2309176 w 3046596"/>
              <a:gd name="connsiteY17" fmla="*/ 0 h 497231"/>
              <a:gd name="connsiteX18" fmla="*/ 771130 w 3046596"/>
              <a:gd name="connsiteY18" fmla="*/ 42138 h 497231"/>
              <a:gd name="connsiteX19" fmla="*/ 71635 w 3046596"/>
              <a:gd name="connsiteY19" fmla="*/ 126414 h 497231"/>
              <a:gd name="connsiteX0" fmla="*/ 71635 w 3042967"/>
              <a:gd name="connsiteY0" fmla="*/ 126414 h 497231"/>
              <a:gd name="connsiteX1" fmla="*/ 0 w 3042967"/>
              <a:gd name="connsiteY1" fmla="*/ 219119 h 497231"/>
              <a:gd name="connsiteX2" fmla="*/ 12642 w 3042967"/>
              <a:gd name="connsiteY2" fmla="*/ 316037 h 497231"/>
              <a:gd name="connsiteX3" fmla="*/ 42139 w 3042967"/>
              <a:gd name="connsiteY3" fmla="*/ 404527 h 497231"/>
              <a:gd name="connsiteX4" fmla="*/ 324465 w 3042967"/>
              <a:gd name="connsiteY4" fmla="*/ 421382 h 497231"/>
              <a:gd name="connsiteX5" fmla="*/ 1200940 w 3042967"/>
              <a:gd name="connsiteY5" fmla="*/ 408741 h 497231"/>
              <a:gd name="connsiteX6" fmla="*/ 1259934 w 3042967"/>
              <a:gd name="connsiteY6" fmla="*/ 261257 h 497231"/>
              <a:gd name="connsiteX7" fmla="*/ 1234651 w 3042967"/>
              <a:gd name="connsiteY7" fmla="*/ 130628 h 497231"/>
              <a:gd name="connsiteX8" fmla="*/ 1870939 w 3042967"/>
              <a:gd name="connsiteY8" fmla="*/ 71635 h 497231"/>
              <a:gd name="connsiteX9" fmla="*/ 2275466 w 3042967"/>
              <a:gd name="connsiteY9" fmla="*/ 80062 h 497231"/>
              <a:gd name="connsiteX10" fmla="*/ 2338673 w 3042967"/>
              <a:gd name="connsiteY10" fmla="*/ 151697 h 497231"/>
              <a:gd name="connsiteX11" fmla="*/ 2300749 w 3042967"/>
              <a:gd name="connsiteY11" fmla="*/ 261257 h 497231"/>
              <a:gd name="connsiteX12" fmla="*/ 2300749 w 3042967"/>
              <a:gd name="connsiteY12" fmla="*/ 417168 h 497231"/>
              <a:gd name="connsiteX13" fmla="*/ 2536723 w 3042967"/>
              <a:gd name="connsiteY13" fmla="*/ 497231 h 497231"/>
              <a:gd name="connsiteX14" fmla="*/ 2920181 w 3042967"/>
              <a:gd name="connsiteY14" fmla="*/ 467734 h 497231"/>
              <a:gd name="connsiteX15" fmla="*/ 3042967 w 3042967"/>
              <a:gd name="connsiteY15" fmla="*/ 259501 h 497231"/>
              <a:gd name="connsiteX16" fmla="*/ 2931769 w 3042967"/>
              <a:gd name="connsiteY16" fmla="*/ 26336 h 497231"/>
              <a:gd name="connsiteX17" fmla="*/ 2309176 w 3042967"/>
              <a:gd name="connsiteY17" fmla="*/ 0 h 497231"/>
              <a:gd name="connsiteX18" fmla="*/ 771130 w 3042967"/>
              <a:gd name="connsiteY18" fmla="*/ 42138 h 497231"/>
              <a:gd name="connsiteX19" fmla="*/ 71635 w 3042967"/>
              <a:gd name="connsiteY19" fmla="*/ 126414 h 497231"/>
              <a:gd name="connsiteX0" fmla="*/ 71635 w 3042967"/>
              <a:gd name="connsiteY0" fmla="*/ 126414 h 500853"/>
              <a:gd name="connsiteX1" fmla="*/ 0 w 3042967"/>
              <a:gd name="connsiteY1" fmla="*/ 219119 h 500853"/>
              <a:gd name="connsiteX2" fmla="*/ 12642 w 3042967"/>
              <a:gd name="connsiteY2" fmla="*/ 316037 h 500853"/>
              <a:gd name="connsiteX3" fmla="*/ 42139 w 3042967"/>
              <a:gd name="connsiteY3" fmla="*/ 404527 h 500853"/>
              <a:gd name="connsiteX4" fmla="*/ 324465 w 3042967"/>
              <a:gd name="connsiteY4" fmla="*/ 421382 h 500853"/>
              <a:gd name="connsiteX5" fmla="*/ 1200940 w 3042967"/>
              <a:gd name="connsiteY5" fmla="*/ 408741 h 500853"/>
              <a:gd name="connsiteX6" fmla="*/ 1259934 w 3042967"/>
              <a:gd name="connsiteY6" fmla="*/ 261257 h 500853"/>
              <a:gd name="connsiteX7" fmla="*/ 1234651 w 3042967"/>
              <a:gd name="connsiteY7" fmla="*/ 130628 h 500853"/>
              <a:gd name="connsiteX8" fmla="*/ 1870939 w 3042967"/>
              <a:gd name="connsiteY8" fmla="*/ 71635 h 500853"/>
              <a:gd name="connsiteX9" fmla="*/ 2275466 w 3042967"/>
              <a:gd name="connsiteY9" fmla="*/ 80062 h 500853"/>
              <a:gd name="connsiteX10" fmla="*/ 2338673 w 3042967"/>
              <a:gd name="connsiteY10" fmla="*/ 151697 h 500853"/>
              <a:gd name="connsiteX11" fmla="*/ 2300749 w 3042967"/>
              <a:gd name="connsiteY11" fmla="*/ 261257 h 500853"/>
              <a:gd name="connsiteX12" fmla="*/ 2300749 w 3042967"/>
              <a:gd name="connsiteY12" fmla="*/ 417168 h 500853"/>
              <a:gd name="connsiteX13" fmla="*/ 2536723 w 3042967"/>
              <a:gd name="connsiteY13" fmla="*/ 497231 h 500853"/>
              <a:gd name="connsiteX14" fmla="*/ 2963723 w 3042967"/>
              <a:gd name="connsiteY14" fmla="*/ 485876 h 500853"/>
              <a:gd name="connsiteX15" fmla="*/ 3042967 w 3042967"/>
              <a:gd name="connsiteY15" fmla="*/ 259501 h 500853"/>
              <a:gd name="connsiteX16" fmla="*/ 2931769 w 3042967"/>
              <a:gd name="connsiteY16" fmla="*/ 26336 h 500853"/>
              <a:gd name="connsiteX17" fmla="*/ 2309176 w 3042967"/>
              <a:gd name="connsiteY17" fmla="*/ 0 h 500853"/>
              <a:gd name="connsiteX18" fmla="*/ 771130 w 3042967"/>
              <a:gd name="connsiteY18" fmla="*/ 42138 h 500853"/>
              <a:gd name="connsiteX19" fmla="*/ 71635 w 3042967"/>
              <a:gd name="connsiteY19" fmla="*/ 126414 h 500853"/>
              <a:gd name="connsiteX0" fmla="*/ 71635 w 3042967"/>
              <a:gd name="connsiteY0" fmla="*/ 126414 h 498321"/>
              <a:gd name="connsiteX1" fmla="*/ 0 w 3042967"/>
              <a:gd name="connsiteY1" fmla="*/ 219119 h 498321"/>
              <a:gd name="connsiteX2" fmla="*/ 12642 w 3042967"/>
              <a:gd name="connsiteY2" fmla="*/ 316037 h 498321"/>
              <a:gd name="connsiteX3" fmla="*/ 42139 w 3042967"/>
              <a:gd name="connsiteY3" fmla="*/ 404527 h 498321"/>
              <a:gd name="connsiteX4" fmla="*/ 324465 w 3042967"/>
              <a:gd name="connsiteY4" fmla="*/ 421382 h 498321"/>
              <a:gd name="connsiteX5" fmla="*/ 1200940 w 3042967"/>
              <a:gd name="connsiteY5" fmla="*/ 408741 h 498321"/>
              <a:gd name="connsiteX6" fmla="*/ 1259934 w 3042967"/>
              <a:gd name="connsiteY6" fmla="*/ 261257 h 498321"/>
              <a:gd name="connsiteX7" fmla="*/ 1234651 w 3042967"/>
              <a:gd name="connsiteY7" fmla="*/ 130628 h 498321"/>
              <a:gd name="connsiteX8" fmla="*/ 1870939 w 3042967"/>
              <a:gd name="connsiteY8" fmla="*/ 71635 h 498321"/>
              <a:gd name="connsiteX9" fmla="*/ 2275466 w 3042967"/>
              <a:gd name="connsiteY9" fmla="*/ 80062 h 498321"/>
              <a:gd name="connsiteX10" fmla="*/ 2338673 w 3042967"/>
              <a:gd name="connsiteY10" fmla="*/ 151697 h 498321"/>
              <a:gd name="connsiteX11" fmla="*/ 2300749 w 3042967"/>
              <a:gd name="connsiteY11" fmla="*/ 261257 h 498321"/>
              <a:gd name="connsiteX12" fmla="*/ 2286235 w 3042967"/>
              <a:gd name="connsiteY12" fmla="*/ 457082 h 498321"/>
              <a:gd name="connsiteX13" fmla="*/ 2536723 w 3042967"/>
              <a:gd name="connsiteY13" fmla="*/ 497231 h 498321"/>
              <a:gd name="connsiteX14" fmla="*/ 2963723 w 3042967"/>
              <a:gd name="connsiteY14" fmla="*/ 485876 h 498321"/>
              <a:gd name="connsiteX15" fmla="*/ 3042967 w 3042967"/>
              <a:gd name="connsiteY15" fmla="*/ 259501 h 498321"/>
              <a:gd name="connsiteX16" fmla="*/ 2931769 w 3042967"/>
              <a:gd name="connsiteY16" fmla="*/ 26336 h 498321"/>
              <a:gd name="connsiteX17" fmla="*/ 2309176 w 3042967"/>
              <a:gd name="connsiteY17" fmla="*/ 0 h 498321"/>
              <a:gd name="connsiteX18" fmla="*/ 771130 w 3042967"/>
              <a:gd name="connsiteY18" fmla="*/ 42138 h 498321"/>
              <a:gd name="connsiteX19" fmla="*/ 71635 w 3042967"/>
              <a:gd name="connsiteY19" fmla="*/ 126414 h 498321"/>
              <a:gd name="connsiteX0" fmla="*/ 71635 w 3042967"/>
              <a:gd name="connsiteY0" fmla="*/ 126414 h 498321"/>
              <a:gd name="connsiteX1" fmla="*/ 0 w 3042967"/>
              <a:gd name="connsiteY1" fmla="*/ 219119 h 498321"/>
              <a:gd name="connsiteX2" fmla="*/ 12642 w 3042967"/>
              <a:gd name="connsiteY2" fmla="*/ 316037 h 498321"/>
              <a:gd name="connsiteX3" fmla="*/ 42139 w 3042967"/>
              <a:gd name="connsiteY3" fmla="*/ 404527 h 498321"/>
              <a:gd name="connsiteX4" fmla="*/ 324465 w 3042967"/>
              <a:gd name="connsiteY4" fmla="*/ 421382 h 498321"/>
              <a:gd name="connsiteX5" fmla="*/ 1200940 w 3042967"/>
              <a:gd name="connsiteY5" fmla="*/ 408741 h 498321"/>
              <a:gd name="connsiteX6" fmla="*/ 1259934 w 3042967"/>
              <a:gd name="connsiteY6" fmla="*/ 261257 h 498321"/>
              <a:gd name="connsiteX7" fmla="*/ 1234651 w 3042967"/>
              <a:gd name="connsiteY7" fmla="*/ 130628 h 498321"/>
              <a:gd name="connsiteX8" fmla="*/ 1870939 w 3042967"/>
              <a:gd name="connsiteY8" fmla="*/ 71635 h 498321"/>
              <a:gd name="connsiteX9" fmla="*/ 2275466 w 3042967"/>
              <a:gd name="connsiteY9" fmla="*/ 80062 h 498321"/>
              <a:gd name="connsiteX10" fmla="*/ 2338673 w 3042967"/>
              <a:gd name="connsiteY10" fmla="*/ 151697 h 498321"/>
              <a:gd name="connsiteX11" fmla="*/ 2268092 w 3042967"/>
              <a:gd name="connsiteY11" fmla="*/ 246743 h 498321"/>
              <a:gd name="connsiteX12" fmla="*/ 2286235 w 3042967"/>
              <a:gd name="connsiteY12" fmla="*/ 457082 h 498321"/>
              <a:gd name="connsiteX13" fmla="*/ 2536723 w 3042967"/>
              <a:gd name="connsiteY13" fmla="*/ 497231 h 498321"/>
              <a:gd name="connsiteX14" fmla="*/ 2963723 w 3042967"/>
              <a:gd name="connsiteY14" fmla="*/ 485876 h 498321"/>
              <a:gd name="connsiteX15" fmla="*/ 3042967 w 3042967"/>
              <a:gd name="connsiteY15" fmla="*/ 259501 h 498321"/>
              <a:gd name="connsiteX16" fmla="*/ 2931769 w 3042967"/>
              <a:gd name="connsiteY16" fmla="*/ 26336 h 498321"/>
              <a:gd name="connsiteX17" fmla="*/ 2309176 w 3042967"/>
              <a:gd name="connsiteY17" fmla="*/ 0 h 498321"/>
              <a:gd name="connsiteX18" fmla="*/ 771130 w 3042967"/>
              <a:gd name="connsiteY18" fmla="*/ 42138 h 498321"/>
              <a:gd name="connsiteX19" fmla="*/ 71635 w 3042967"/>
              <a:gd name="connsiteY19" fmla="*/ 126414 h 498321"/>
              <a:gd name="connsiteX0" fmla="*/ 71635 w 3042967"/>
              <a:gd name="connsiteY0" fmla="*/ 126414 h 498321"/>
              <a:gd name="connsiteX1" fmla="*/ 0 w 3042967"/>
              <a:gd name="connsiteY1" fmla="*/ 219119 h 498321"/>
              <a:gd name="connsiteX2" fmla="*/ 12642 w 3042967"/>
              <a:gd name="connsiteY2" fmla="*/ 316037 h 498321"/>
              <a:gd name="connsiteX3" fmla="*/ 42139 w 3042967"/>
              <a:gd name="connsiteY3" fmla="*/ 404527 h 498321"/>
              <a:gd name="connsiteX4" fmla="*/ 324465 w 3042967"/>
              <a:gd name="connsiteY4" fmla="*/ 421382 h 498321"/>
              <a:gd name="connsiteX5" fmla="*/ 1200940 w 3042967"/>
              <a:gd name="connsiteY5" fmla="*/ 408741 h 498321"/>
              <a:gd name="connsiteX6" fmla="*/ 1259934 w 3042967"/>
              <a:gd name="connsiteY6" fmla="*/ 261257 h 498321"/>
              <a:gd name="connsiteX7" fmla="*/ 1234651 w 3042967"/>
              <a:gd name="connsiteY7" fmla="*/ 130628 h 498321"/>
              <a:gd name="connsiteX8" fmla="*/ 1870939 w 3042967"/>
              <a:gd name="connsiteY8" fmla="*/ 71635 h 498321"/>
              <a:gd name="connsiteX9" fmla="*/ 2275466 w 3042967"/>
              <a:gd name="connsiteY9" fmla="*/ 80062 h 498321"/>
              <a:gd name="connsiteX10" fmla="*/ 2302387 w 3042967"/>
              <a:gd name="connsiteY10" fmla="*/ 148069 h 498321"/>
              <a:gd name="connsiteX11" fmla="*/ 2268092 w 3042967"/>
              <a:gd name="connsiteY11" fmla="*/ 246743 h 498321"/>
              <a:gd name="connsiteX12" fmla="*/ 2286235 w 3042967"/>
              <a:gd name="connsiteY12" fmla="*/ 457082 h 498321"/>
              <a:gd name="connsiteX13" fmla="*/ 2536723 w 3042967"/>
              <a:gd name="connsiteY13" fmla="*/ 497231 h 498321"/>
              <a:gd name="connsiteX14" fmla="*/ 2963723 w 3042967"/>
              <a:gd name="connsiteY14" fmla="*/ 485876 h 498321"/>
              <a:gd name="connsiteX15" fmla="*/ 3042967 w 3042967"/>
              <a:gd name="connsiteY15" fmla="*/ 259501 h 498321"/>
              <a:gd name="connsiteX16" fmla="*/ 2931769 w 3042967"/>
              <a:gd name="connsiteY16" fmla="*/ 26336 h 498321"/>
              <a:gd name="connsiteX17" fmla="*/ 2309176 w 3042967"/>
              <a:gd name="connsiteY17" fmla="*/ 0 h 498321"/>
              <a:gd name="connsiteX18" fmla="*/ 771130 w 3042967"/>
              <a:gd name="connsiteY18" fmla="*/ 42138 h 498321"/>
              <a:gd name="connsiteX19" fmla="*/ 71635 w 3042967"/>
              <a:gd name="connsiteY19" fmla="*/ 126414 h 498321"/>
              <a:gd name="connsiteX0" fmla="*/ 71635 w 3042967"/>
              <a:gd name="connsiteY0" fmla="*/ 126414 h 498321"/>
              <a:gd name="connsiteX1" fmla="*/ 0 w 3042967"/>
              <a:gd name="connsiteY1" fmla="*/ 219119 h 498321"/>
              <a:gd name="connsiteX2" fmla="*/ 12642 w 3042967"/>
              <a:gd name="connsiteY2" fmla="*/ 316037 h 498321"/>
              <a:gd name="connsiteX3" fmla="*/ 42139 w 3042967"/>
              <a:gd name="connsiteY3" fmla="*/ 404527 h 498321"/>
              <a:gd name="connsiteX4" fmla="*/ 324465 w 3042967"/>
              <a:gd name="connsiteY4" fmla="*/ 421382 h 498321"/>
              <a:gd name="connsiteX5" fmla="*/ 1200940 w 3042967"/>
              <a:gd name="connsiteY5" fmla="*/ 408741 h 498321"/>
              <a:gd name="connsiteX6" fmla="*/ 1259934 w 3042967"/>
              <a:gd name="connsiteY6" fmla="*/ 261257 h 498321"/>
              <a:gd name="connsiteX7" fmla="*/ 1234651 w 3042967"/>
              <a:gd name="connsiteY7" fmla="*/ 130628 h 498321"/>
              <a:gd name="connsiteX8" fmla="*/ 1870939 w 3042967"/>
              <a:gd name="connsiteY8" fmla="*/ 71635 h 498321"/>
              <a:gd name="connsiteX9" fmla="*/ 2224666 w 3042967"/>
              <a:gd name="connsiteY9" fmla="*/ 69176 h 498321"/>
              <a:gd name="connsiteX10" fmla="*/ 2302387 w 3042967"/>
              <a:gd name="connsiteY10" fmla="*/ 148069 h 498321"/>
              <a:gd name="connsiteX11" fmla="*/ 2268092 w 3042967"/>
              <a:gd name="connsiteY11" fmla="*/ 246743 h 498321"/>
              <a:gd name="connsiteX12" fmla="*/ 2286235 w 3042967"/>
              <a:gd name="connsiteY12" fmla="*/ 457082 h 498321"/>
              <a:gd name="connsiteX13" fmla="*/ 2536723 w 3042967"/>
              <a:gd name="connsiteY13" fmla="*/ 497231 h 498321"/>
              <a:gd name="connsiteX14" fmla="*/ 2963723 w 3042967"/>
              <a:gd name="connsiteY14" fmla="*/ 485876 h 498321"/>
              <a:gd name="connsiteX15" fmla="*/ 3042967 w 3042967"/>
              <a:gd name="connsiteY15" fmla="*/ 259501 h 498321"/>
              <a:gd name="connsiteX16" fmla="*/ 2931769 w 3042967"/>
              <a:gd name="connsiteY16" fmla="*/ 26336 h 498321"/>
              <a:gd name="connsiteX17" fmla="*/ 2309176 w 3042967"/>
              <a:gd name="connsiteY17" fmla="*/ 0 h 498321"/>
              <a:gd name="connsiteX18" fmla="*/ 771130 w 3042967"/>
              <a:gd name="connsiteY18" fmla="*/ 42138 h 498321"/>
              <a:gd name="connsiteX19" fmla="*/ 71635 w 3042967"/>
              <a:gd name="connsiteY19" fmla="*/ 126414 h 498321"/>
              <a:gd name="connsiteX0" fmla="*/ 71635 w 3042967"/>
              <a:gd name="connsiteY0" fmla="*/ 126414 h 498321"/>
              <a:gd name="connsiteX1" fmla="*/ 0 w 3042967"/>
              <a:gd name="connsiteY1" fmla="*/ 219119 h 498321"/>
              <a:gd name="connsiteX2" fmla="*/ 12642 w 3042967"/>
              <a:gd name="connsiteY2" fmla="*/ 316037 h 498321"/>
              <a:gd name="connsiteX3" fmla="*/ 42139 w 3042967"/>
              <a:gd name="connsiteY3" fmla="*/ 404527 h 498321"/>
              <a:gd name="connsiteX4" fmla="*/ 324465 w 3042967"/>
              <a:gd name="connsiteY4" fmla="*/ 421382 h 498321"/>
              <a:gd name="connsiteX5" fmla="*/ 1200940 w 3042967"/>
              <a:gd name="connsiteY5" fmla="*/ 408741 h 498321"/>
              <a:gd name="connsiteX6" fmla="*/ 1259934 w 3042967"/>
              <a:gd name="connsiteY6" fmla="*/ 261257 h 498321"/>
              <a:gd name="connsiteX7" fmla="*/ 1234651 w 3042967"/>
              <a:gd name="connsiteY7" fmla="*/ 130628 h 498321"/>
              <a:gd name="connsiteX8" fmla="*/ 1870939 w 3042967"/>
              <a:gd name="connsiteY8" fmla="*/ 71635 h 498321"/>
              <a:gd name="connsiteX9" fmla="*/ 2224666 w 3042967"/>
              <a:gd name="connsiteY9" fmla="*/ 69176 h 498321"/>
              <a:gd name="connsiteX10" fmla="*/ 2327787 w 3042967"/>
              <a:gd name="connsiteY10" fmla="*/ 126297 h 498321"/>
              <a:gd name="connsiteX11" fmla="*/ 2268092 w 3042967"/>
              <a:gd name="connsiteY11" fmla="*/ 246743 h 498321"/>
              <a:gd name="connsiteX12" fmla="*/ 2286235 w 3042967"/>
              <a:gd name="connsiteY12" fmla="*/ 457082 h 498321"/>
              <a:gd name="connsiteX13" fmla="*/ 2536723 w 3042967"/>
              <a:gd name="connsiteY13" fmla="*/ 497231 h 498321"/>
              <a:gd name="connsiteX14" fmla="*/ 2963723 w 3042967"/>
              <a:gd name="connsiteY14" fmla="*/ 485876 h 498321"/>
              <a:gd name="connsiteX15" fmla="*/ 3042967 w 3042967"/>
              <a:gd name="connsiteY15" fmla="*/ 259501 h 498321"/>
              <a:gd name="connsiteX16" fmla="*/ 2931769 w 3042967"/>
              <a:gd name="connsiteY16" fmla="*/ 26336 h 498321"/>
              <a:gd name="connsiteX17" fmla="*/ 2309176 w 3042967"/>
              <a:gd name="connsiteY17" fmla="*/ 0 h 498321"/>
              <a:gd name="connsiteX18" fmla="*/ 771130 w 3042967"/>
              <a:gd name="connsiteY18" fmla="*/ 42138 h 498321"/>
              <a:gd name="connsiteX19" fmla="*/ 71635 w 3042967"/>
              <a:gd name="connsiteY19" fmla="*/ 126414 h 498321"/>
              <a:gd name="connsiteX0" fmla="*/ 71635 w 3042967"/>
              <a:gd name="connsiteY0" fmla="*/ 126414 h 508831"/>
              <a:gd name="connsiteX1" fmla="*/ 0 w 3042967"/>
              <a:gd name="connsiteY1" fmla="*/ 219119 h 508831"/>
              <a:gd name="connsiteX2" fmla="*/ 12642 w 3042967"/>
              <a:gd name="connsiteY2" fmla="*/ 316037 h 508831"/>
              <a:gd name="connsiteX3" fmla="*/ 42139 w 3042967"/>
              <a:gd name="connsiteY3" fmla="*/ 404527 h 508831"/>
              <a:gd name="connsiteX4" fmla="*/ 324465 w 3042967"/>
              <a:gd name="connsiteY4" fmla="*/ 421382 h 508831"/>
              <a:gd name="connsiteX5" fmla="*/ 1200940 w 3042967"/>
              <a:gd name="connsiteY5" fmla="*/ 408741 h 508831"/>
              <a:gd name="connsiteX6" fmla="*/ 1259934 w 3042967"/>
              <a:gd name="connsiteY6" fmla="*/ 261257 h 508831"/>
              <a:gd name="connsiteX7" fmla="*/ 1234651 w 3042967"/>
              <a:gd name="connsiteY7" fmla="*/ 130628 h 508831"/>
              <a:gd name="connsiteX8" fmla="*/ 1870939 w 3042967"/>
              <a:gd name="connsiteY8" fmla="*/ 71635 h 508831"/>
              <a:gd name="connsiteX9" fmla="*/ 2224666 w 3042967"/>
              <a:gd name="connsiteY9" fmla="*/ 69176 h 508831"/>
              <a:gd name="connsiteX10" fmla="*/ 2327787 w 3042967"/>
              <a:gd name="connsiteY10" fmla="*/ 126297 h 508831"/>
              <a:gd name="connsiteX11" fmla="*/ 2268092 w 3042967"/>
              <a:gd name="connsiteY11" fmla="*/ 246743 h 508831"/>
              <a:gd name="connsiteX12" fmla="*/ 2286235 w 3042967"/>
              <a:gd name="connsiteY12" fmla="*/ 457082 h 508831"/>
              <a:gd name="connsiteX13" fmla="*/ 2536723 w 3042967"/>
              <a:gd name="connsiteY13" fmla="*/ 497231 h 508831"/>
              <a:gd name="connsiteX14" fmla="*/ 2970980 w 3042967"/>
              <a:gd name="connsiteY14" fmla="*/ 507647 h 508831"/>
              <a:gd name="connsiteX15" fmla="*/ 3042967 w 3042967"/>
              <a:gd name="connsiteY15" fmla="*/ 259501 h 508831"/>
              <a:gd name="connsiteX16" fmla="*/ 2931769 w 3042967"/>
              <a:gd name="connsiteY16" fmla="*/ 26336 h 508831"/>
              <a:gd name="connsiteX17" fmla="*/ 2309176 w 3042967"/>
              <a:gd name="connsiteY17" fmla="*/ 0 h 508831"/>
              <a:gd name="connsiteX18" fmla="*/ 771130 w 3042967"/>
              <a:gd name="connsiteY18" fmla="*/ 42138 h 508831"/>
              <a:gd name="connsiteX19" fmla="*/ 71635 w 3042967"/>
              <a:gd name="connsiteY19" fmla="*/ 126414 h 508831"/>
              <a:gd name="connsiteX0" fmla="*/ 71635 w 3042967"/>
              <a:gd name="connsiteY0" fmla="*/ 126414 h 541996"/>
              <a:gd name="connsiteX1" fmla="*/ 0 w 3042967"/>
              <a:gd name="connsiteY1" fmla="*/ 219119 h 541996"/>
              <a:gd name="connsiteX2" fmla="*/ 12642 w 3042967"/>
              <a:gd name="connsiteY2" fmla="*/ 316037 h 541996"/>
              <a:gd name="connsiteX3" fmla="*/ 42139 w 3042967"/>
              <a:gd name="connsiteY3" fmla="*/ 404527 h 541996"/>
              <a:gd name="connsiteX4" fmla="*/ 324465 w 3042967"/>
              <a:gd name="connsiteY4" fmla="*/ 421382 h 541996"/>
              <a:gd name="connsiteX5" fmla="*/ 1200940 w 3042967"/>
              <a:gd name="connsiteY5" fmla="*/ 408741 h 541996"/>
              <a:gd name="connsiteX6" fmla="*/ 1259934 w 3042967"/>
              <a:gd name="connsiteY6" fmla="*/ 261257 h 541996"/>
              <a:gd name="connsiteX7" fmla="*/ 1234651 w 3042967"/>
              <a:gd name="connsiteY7" fmla="*/ 130628 h 541996"/>
              <a:gd name="connsiteX8" fmla="*/ 1870939 w 3042967"/>
              <a:gd name="connsiteY8" fmla="*/ 71635 h 541996"/>
              <a:gd name="connsiteX9" fmla="*/ 2224666 w 3042967"/>
              <a:gd name="connsiteY9" fmla="*/ 69176 h 541996"/>
              <a:gd name="connsiteX10" fmla="*/ 2327787 w 3042967"/>
              <a:gd name="connsiteY10" fmla="*/ 126297 h 541996"/>
              <a:gd name="connsiteX11" fmla="*/ 2268092 w 3042967"/>
              <a:gd name="connsiteY11" fmla="*/ 246743 h 541996"/>
              <a:gd name="connsiteX12" fmla="*/ 2286235 w 3042967"/>
              <a:gd name="connsiteY12" fmla="*/ 457082 h 541996"/>
              <a:gd name="connsiteX13" fmla="*/ 2529466 w 3042967"/>
              <a:gd name="connsiteY13" fmla="*/ 540774 h 541996"/>
              <a:gd name="connsiteX14" fmla="*/ 2970980 w 3042967"/>
              <a:gd name="connsiteY14" fmla="*/ 507647 h 541996"/>
              <a:gd name="connsiteX15" fmla="*/ 3042967 w 3042967"/>
              <a:gd name="connsiteY15" fmla="*/ 259501 h 541996"/>
              <a:gd name="connsiteX16" fmla="*/ 2931769 w 3042967"/>
              <a:gd name="connsiteY16" fmla="*/ 26336 h 541996"/>
              <a:gd name="connsiteX17" fmla="*/ 2309176 w 3042967"/>
              <a:gd name="connsiteY17" fmla="*/ 0 h 541996"/>
              <a:gd name="connsiteX18" fmla="*/ 771130 w 3042967"/>
              <a:gd name="connsiteY18" fmla="*/ 42138 h 541996"/>
              <a:gd name="connsiteX19" fmla="*/ 71635 w 3042967"/>
              <a:gd name="connsiteY19" fmla="*/ 126414 h 541996"/>
              <a:gd name="connsiteX0" fmla="*/ 71635 w 3042967"/>
              <a:gd name="connsiteY0" fmla="*/ 126414 h 541996"/>
              <a:gd name="connsiteX1" fmla="*/ 0 w 3042967"/>
              <a:gd name="connsiteY1" fmla="*/ 219119 h 541996"/>
              <a:gd name="connsiteX2" fmla="*/ 12642 w 3042967"/>
              <a:gd name="connsiteY2" fmla="*/ 316037 h 541996"/>
              <a:gd name="connsiteX3" fmla="*/ 42139 w 3042967"/>
              <a:gd name="connsiteY3" fmla="*/ 404527 h 541996"/>
              <a:gd name="connsiteX4" fmla="*/ 324465 w 3042967"/>
              <a:gd name="connsiteY4" fmla="*/ 421382 h 541996"/>
              <a:gd name="connsiteX5" fmla="*/ 1200940 w 3042967"/>
              <a:gd name="connsiteY5" fmla="*/ 408741 h 541996"/>
              <a:gd name="connsiteX6" fmla="*/ 1259934 w 3042967"/>
              <a:gd name="connsiteY6" fmla="*/ 261257 h 541996"/>
              <a:gd name="connsiteX7" fmla="*/ 1234651 w 3042967"/>
              <a:gd name="connsiteY7" fmla="*/ 130628 h 541996"/>
              <a:gd name="connsiteX8" fmla="*/ 1870939 w 3042967"/>
              <a:gd name="connsiteY8" fmla="*/ 71635 h 541996"/>
              <a:gd name="connsiteX9" fmla="*/ 2224666 w 3042967"/>
              <a:gd name="connsiteY9" fmla="*/ 69176 h 541996"/>
              <a:gd name="connsiteX10" fmla="*/ 2327787 w 3042967"/>
              <a:gd name="connsiteY10" fmla="*/ 126297 h 541996"/>
              <a:gd name="connsiteX11" fmla="*/ 2268092 w 3042967"/>
              <a:gd name="connsiteY11" fmla="*/ 246743 h 541996"/>
              <a:gd name="connsiteX12" fmla="*/ 2286235 w 3042967"/>
              <a:gd name="connsiteY12" fmla="*/ 457082 h 541996"/>
              <a:gd name="connsiteX13" fmla="*/ 2529466 w 3042967"/>
              <a:gd name="connsiteY13" fmla="*/ 540774 h 541996"/>
              <a:gd name="connsiteX14" fmla="*/ 2970980 w 3042967"/>
              <a:gd name="connsiteY14" fmla="*/ 507647 h 541996"/>
              <a:gd name="connsiteX15" fmla="*/ 3042967 w 3042967"/>
              <a:gd name="connsiteY15" fmla="*/ 259501 h 541996"/>
              <a:gd name="connsiteX16" fmla="*/ 2931769 w 3042967"/>
              <a:gd name="connsiteY16" fmla="*/ 26336 h 541996"/>
              <a:gd name="connsiteX17" fmla="*/ 2309176 w 3042967"/>
              <a:gd name="connsiteY17" fmla="*/ 0 h 541996"/>
              <a:gd name="connsiteX18" fmla="*/ 771130 w 3042967"/>
              <a:gd name="connsiteY18" fmla="*/ 42138 h 541996"/>
              <a:gd name="connsiteX19" fmla="*/ 71635 w 3042967"/>
              <a:gd name="connsiteY19" fmla="*/ 126414 h 541996"/>
              <a:gd name="connsiteX0" fmla="*/ 71635 w 3042967"/>
              <a:gd name="connsiteY0" fmla="*/ 126414 h 541996"/>
              <a:gd name="connsiteX1" fmla="*/ 0 w 3042967"/>
              <a:gd name="connsiteY1" fmla="*/ 219119 h 541996"/>
              <a:gd name="connsiteX2" fmla="*/ 12642 w 3042967"/>
              <a:gd name="connsiteY2" fmla="*/ 316037 h 541996"/>
              <a:gd name="connsiteX3" fmla="*/ 42139 w 3042967"/>
              <a:gd name="connsiteY3" fmla="*/ 404527 h 541996"/>
              <a:gd name="connsiteX4" fmla="*/ 324465 w 3042967"/>
              <a:gd name="connsiteY4" fmla="*/ 421382 h 541996"/>
              <a:gd name="connsiteX5" fmla="*/ 1200940 w 3042967"/>
              <a:gd name="connsiteY5" fmla="*/ 408741 h 541996"/>
              <a:gd name="connsiteX6" fmla="*/ 1259934 w 3042967"/>
              <a:gd name="connsiteY6" fmla="*/ 261257 h 541996"/>
              <a:gd name="connsiteX7" fmla="*/ 1234651 w 3042967"/>
              <a:gd name="connsiteY7" fmla="*/ 130628 h 541996"/>
              <a:gd name="connsiteX8" fmla="*/ 1870939 w 3042967"/>
              <a:gd name="connsiteY8" fmla="*/ 71635 h 541996"/>
              <a:gd name="connsiteX9" fmla="*/ 2224666 w 3042967"/>
              <a:gd name="connsiteY9" fmla="*/ 69176 h 541996"/>
              <a:gd name="connsiteX10" fmla="*/ 2327787 w 3042967"/>
              <a:gd name="connsiteY10" fmla="*/ 126297 h 541996"/>
              <a:gd name="connsiteX11" fmla="*/ 2268092 w 3042967"/>
              <a:gd name="connsiteY11" fmla="*/ 246743 h 541996"/>
              <a:gd name="connsiteX12" fmla="*/ 2268092 w 3042967"/>
              <a:gd name="connsiteY12" fmla="*/ 475225 h 541996"/>
              <a:gd name="connsiteX13" fmla="*/ 2529466 w 3042967"/>
              <a:gd name="connsiteY13" fmla="*/ 540774 h 541996"/>
              <a:gd name="connsiteX14" fmla="*/ 2970980 w 3042967"/>
              <a:gd name="connsiteY14" fmla="*/ 507647 h 541996"/>
              <a:gd name="connsiteX15" fmla="*/ 3042967 w 3042967"/>
              <a:gd name="connsiteY15" fmla="*/ 259501 h 541996"/>
              <a:gd name="connsiteX16" fmla="*/ 2931769 w 3042967"/>
              <a:gd name="connsiteY16" fmla="*/ 26336 h 541996"/>
              <a:gd name="connsiteX17" fmla="*/ 2309176 w 3042967"/>
              <a:gd name="connsiteY17" fmla="*/ 0 h 541996"/>
              <a:gd name="connsiteX18" fmla="*/ 771130 w 3042967"/>
              <a:gd name="connsiteY18" fmla="*/ 42138 h 541996"/>
              <a:gd name="connsiteX19" fmla="*/ 71635 w 3042967"/>
              <a:gd name="connsiteY19" fmla="*/ 126414 h 541996"/>
              <a:gd name="connsiteX0" fmla="*/ 71635 w 3042967"/>
              <a:gd name="connsiteY0" fmla="*/ 126414 h 541996"/>
              <a:gd name="connsiteX1" fmla="*/ 0 w 3042967"/>
              <a:gd name="connsiteY1" fmla="*/ 219119 h 541996"/>
              <a:gd name="connsiteX2" fmla="*/ 12642 w 3042967"/>
              <a:gd name="connsiteY2" fmla="*/ 316037 h 541996"/>
              <a:gd name="connsiteX3" fmla="*/ 42139 w 3042967"/>
              <a:gd name="connsiteY3" fmla="*/ 404527 h 541996"/>
              <a:gd name="connsiteX4" fmla="*/ 324465 w 3042967"/>
              <a:gd name="connsiteY4" fmla="*/ 421382 h 541996"/>
              <a:gd name="connsiteX5" fmla="*/ 1200940 w 3042967"/>
              <a:gd name="connsiteY5" fmla="*/ 408741 h 541996"/>
              <a:gd name="connsiteX6" fmla="*/ 1259934 w 3042967"/>
              <a:gd name="connsiteY6" fmla="*/ 261257 h 541996"/>
              <a:gd name="connsiteX7" fmla="*/ 1234651 w 3042967"/>
              <a:gd name="connsiteY7" fmla="*/ 130628 h 541996"/>
              <a:gd name="connsiteX8" fmla="*/ 1870939 w 3042967"/>
              <a:gd name="connsiteY8" fmla="*/ 71635 h 541996"/>
              <a:gd name="connsiteX9" fmla="*/ 2224666 w 3042967"/>
              <a:gd name="connsiteY9" fmla="*/ 69176 h 541996"/>
              <a:gd name="connsiteX10" fmla="*/ 2327787 w 3042967"/>
              <a:gd name="connsiteY10" fmla="*/ 126297 h 541996"/>
              <a:gd name="connsiteX11" fmla="*/ 2275349 w 3042967"/>
              <a:gd name="connsiteY11" fmla="*/ 272143 h 541996"/>
              <a:gd name="connsiteX12" fmla="*/ 2268092 w 3042967"/>
              <a:gd name="connsiteY12" fmla="*/ 475225 h 541996"/>
              <a:gd name="connsiteX13" fmla="*/ 2529466 w 3042967"/>
              <a:gd name="connsiteY13" fmla="*/ 540774 h 541996"/>
              <a:gd name="connsiteX14" fmla="*/ 2970980 w 3042967"/>
              <a:gd name="connsiteY14" fmla="*/ 507647 h 541996"/>
              <a:gd name="connsiteX15" fmla="*/ 3042967 w 3042967"/>
              <a:gd name="connsiteY15" fmla="*/ 259501 h 541996"/>
              <a:gd name="connsiteX16" fmla="*/ 2931769 w 3042967"/>
              <a:gd name="connsiteY16" fmla="*/ 26336 h 541996"/>
              <a:gd name="connsiteX17" fmla="*/ 2309176 w 3042967"/>
              <a:gd name="connsiteY17" fmla="*/ 0 h 541996"/>
              <a:gd name="connsiteX18" fmla="*/ 771130 w 3042967"/>
              <a:gd name="connsiteY18" fmla="*/ 42138 h 541996"/>
              <a:gd name="connsiteX19" fmla="*/ 71635 w 3042967"/>
              <a:gd name="connsiteY19" fmla="*/ 126414 h 54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042967" h="541996">
                <a:moveTo>
                  <a:pt x="71635" y="126414"/>
                </a:moveTo>
                <a:lnTo>
                  <a:pt x="0" y="219119"/>
                </a:lnTo>
                <a:lnTo>
                  <a:pt x="12642" y="316037"/>
                </a:lnTo>
                <a:lnTo>
                  <a:pt x="42139" y="404527"/>
                </a:lnTo>
                <a:lnTo>
                  <a:pt x="324465" y="421382"/>
                </a:lnTo>
                <a:lnTo>
                  <a:pt x="1200940" y="408741"/>
                </a:lnTo>
                <a:lnTo>
                  <a:pt x="1259934" y="261257"/>
                </a:lnTo>
                <a:lnTo>
                  <a:pt x="1234651" y="130628"/>
                </a:lnTo>
                <a:lnTo>
                  <a:pt x="1870939" y="71635"/>
                </a:lnTo>
                <a:lnTo>
                  <a:pt x="2224666" y="69176"/>
                </a:lnTo>
                <a:lnTo>
                  <a:pt x="2327787" y="126297"/>
                </a:lnTo>
                <a:lnTo>
                  <a:pt x="2275349" y="272143"/>
                </a:lnTo>
                <a:lnTo>
                  <a:pt x="2268092" y="475225"/>
                </a:lnTo>
                <a:lnTo>
                  <a:pt x="2529466" y="540774"/>
                </a:lnTo>
                <a:cubicBezTo>
                  <a:pt x="2643590" y="549201"/>
                  <a:pt x="2828647" y="511432"/>
                  <a:pt x="2970980" y="507647"/>
                </a:cubicBezTo>
                <a:lnTo>
                  <a:pt x="3042967" y="259501"/>
                </a:lnTo>
                <a:lnTo>
                  <a:pt x="2931769" y="26336"/>
                </a:lnTo>
                <a:lnTo>
                  <a:pt x="2309176" y="0"/>
                </a:lnTo>
                <a:lnTo>
                  <a:pt x="771130" y="42138"/>
                </a:lnTo>
                <a:lnTo>
                  <a:pt x="71635" y="126414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path path="circle">
              <a:fillToRect l="100000" t="100000"/>
            </a:path>
          </a:gra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92308" y="1981200"/>
            <a:ext cx="7222892" cy="664926"/>
            <a:chOff x="255104" y="3700846"/>
            <a:chExt cx="7222892" cy="6649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3" name="TextBox 222"/>
                <p:cNvSpPr txBox="1"/>
                <p:nvPr/>
              </p:nvSpPr>
              <p:spPr>
                <a:xfrm>
                  <a:off x="1424608" y="3700846"/>
                  <a:ext cx="6053388" cy="66492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</m:t>
                        </m:r>
                        <m:f>
                          <m:f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degradations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20 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time</m:t>
                                </m:r>
                                <m:r>
                                  <a:rPr lang="en-US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steps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28 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proteins</m:t>
                                </m:r>
                              </m:e>
                            </m:d>
                          </m:den>
                        </m:f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#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time</m:t>
                            </m:r>
                            <m: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steps</m:t>
                            </m:r>
                          </m:e>
                        </m:d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#</m:t>
                            </m:r>
                            <m: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proteins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23" name="TextBox 2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4608" y="3700846"/>
                  <a:ext cx="6053388" cy="664926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4" name="TextBox 223"/>
            <p:cNvSpPr txBox="1"/>
            <p:nvPr/>
          </p:nvSpPr>
          <p:spPr>
            <a:xfrm>
              <a:off x="255104" y="3848627"/>
              <a:ext cx="1347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Proteins lost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TextBox 225"/>
              <p:cNvSpPr txBox="1"/>
              <p:nvPr/>
            </p:nvSpPr>
            <p:spPr>
              <a:xfrm>
                <a:off x="7144004" y="2079347"/>
                <a:ext cx="18968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6" name="TextBox 2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004" y="2079347"/>
                <a:ext cx="1896866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07" name="Ink 206"/>
              <p14:cNvContentPartPr/>
              <p14:nvPr/>
            </p14:nvContentPartPr>
            <p14:xfrm>
              <a:off x="3176362" y="2372130"/>
              <a:ext cx="1395638" cy="215280"/>
            </p14:xfrm>
          </p:contentPart>
        </mc:Choice>
        <mc:Fallback xmlns="">
          <p:pic>
            <p:nvPicPr>
              <p:cNvPr id="207" name="Ink 206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165920" y="2365639"/>
                <a:ext cx="1412561" cy="2322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9" name="Ink 18"/>
              <p14:cNvContentPartPr/>
              <p14:nvPr/>
            </p14:nvContentPartPr>
            <p14:xfrm>
              <a:off x="6173976" y="1877916"/>
              <a:ext cx="565920" cy="576327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163536" y="1871436"/>
                <a:ext cx="582840" cy="59324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510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"/>
                            </p:stCondLst>
                            <p:childTnLst>
                              <p:par>
                                <p:cTn id="1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path" presetSubtype="0" repeatCount="4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337E-6 L -0.52223 -1.56337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5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227" grpId="0"/>
      <p:bldP spid="229" grpId="0"/>
      <p:bldP spid="230" grpId="0"/>
      <p:bldP spid="28" grpId="0"/>
      <p:bldP spid="29" grpId="0" animBg="1"/>
      <p:bldP spid="6" grpId="0" animBg="1"/>
      <p:bldP spid="6" grpId="1" animBg="1"/>
      <p:bldP spid="11" grpId="0" animBg="1"/>
      <p:bldP spid="11" grpId="1" animBg="1"/>
      <p:bldP spid="225" grpId="0"/>
      <p:bldP spid="13" grpId="0" animBg="1"/>
      <p:bldP spid="13" grpId="1" animBg="1"/>
      <p:bldP spid="15" grpId="0" animBg="1"/>
      <p:bldP spid="15" grpId="1" animBg="1"/>
      <p:bldP spid="16" grpId="0"/>
      <p:bldP spid="16" grpId="1"/>
      <p:bldP spid="220" grpId="0"/>
      <p:bldP spid="220" grpId="1"/>
      <p:bldP spid="220" grpId="2"/>
      <p:bldP spid="220" grpId="3"/>
      <p:bldP spid="24" grpId="0" animBg="1"/>
      <p:bldP spid="24" grpId="1" animBg="1"/>
      <p:bldP spid="30" grpId="0" animBg="1"/>
      <p:bldP spid="30" grpId="1" animBg="1"/>
      <p:bldP spid="31" grpId="0" animBg="1"/>
      <p:bldP spid="31" grpId="1" animBg="1"/>
      <p:bldP spid="2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roup 258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260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1" name="Group 260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262" name="Oval 261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63" name="TextBox 262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41" name="Group 240"/>
          <p:cNvGrpSpPr/>
          <p:nvPr/>
        </p:nvGrpSpPr>
        <p:grpSpPr>
          <a:xfrm>
            <a:off x="2744262" y="2627028"/>
            <a:ext cx="859901" cy="520705"/>
            <a:chOff x="2744262" y="2627028"/>
            <a:chExt cx="859901" cy="520705"/>
          </a:xfrm>
        </p:grpSpPr>
        <p:pic>
          <p:nvPicPr>
            <p:cNvPr id="242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262" y="2627028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43" name="Group 242"/>
            <p:cNvGrpSpPr/>
            <p:nvPr/>
          </p:nvGrpSpPr>
          <p:grpSpPr>
            <a:xfrm>
              <a:off x="3167825" y="2686068"/>
              <a:ext cx="436338" cy="461665"/>
              <a:chOff x="1510328" y="3800565"/>
              <a:chExt cx="436338" cy="461665"/>
            </a:xfrm>
          </p:grpSpPr>
          <p:sp>
            <p:nvSpPr>
              <p:cNvPr id="244" name="Oval 243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45" name="TextBox 244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247" name="Group 246"/>
          <p:cNvGrpSpPr/>
          <p:nvPr/>
        </p:nvGrpSpPr>
        <p:grpSpPr>
          <a:xfrm>
            <a:off x="2795656" y="3609140"/>
            <a:ext cx="835841" cy="563040"/>
            <a:chOff x="2795656" y="3609140"/>
            <a:chExt cx="835841" cy="563040"/>
          </a:xfrm>
        </p:grpSpPr>
        <p:pic>
          <p:nvPicPr>
            <p:cNvPr id="252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656" y="3771043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53" name="Group 252"/>
            <p:cNvGrpSpPr/>
            <p:nvPr/>
          </p:nvGrpSpPr>
          <p:grpSpPr>
            <a:xfrm>
              <a:off x="3195159" y="3609140"/>
              <a:ext cx="436338" cy="461665"/>
              <a:chOff x="1510328" y="3800565"/>
              <a:chExt cx="436338" cy="461665"/>
            </a:xfrm>
          </p:grpSpPr>
          <p:sp>
            <p:nvSpPr>
              <p:cNvPr id="254" name="Oval 253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58" name="TextBox 257"/>
              <p:cNvSpPr txBox="1"/>
              <p:nvPr/>
            </p:nvSpPr>
            <p:spPr>
              <a:xfrm>
                <a:off x="1510328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Mathematical description of protein translation and degradation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1" name="Group 210"/>
          <p:cNvGrpSpPr/>
          <p:nvPr/>
        </p:nvGrpSpPr>
        <p:grpSpPr>
          <a:xfrm>
            <a:off x="3470355" y="5097843"/>
            <a:ext cx="436338" cy="461665"/>
            <a:chOff x="1504918" y="3800565"/>
            <a:chExt cx="436338" cy="461665"/>
          </a:xfrm>
        </p:grpSpPr>
        <p:sp>
          <p:nvSpPr>
            <p:cNvPr id="212" name="Oval 211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150491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60097" y="5117088"/>
            <a:ext cx="436338" cy="461665"/>
            <a:chOff x="1497802" y="3800565"/>
            <a:chExt cx="436338" cy="461665"/>
          </a:xfrm>
        </p:grpSpPr>
        <p:sp>
          <p:nvSpPr>
            <p:cNvPr id="215" name="Oval 21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7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94" y="514967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16" y="3736784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Freeform 26"/>
          <p:cNvSpPr/>
          <p:nvPr/>
        </p:nvSpPr>
        <p:spPr>
          <a:xfrm>
            <a:off x="225287" y="1073426"/>
            <a:ext cx="8878956" cy="4081670"/>
          </a:xfrm>
          <a:custGeom>
            <a:avLst/>
            <a:gdLst>
              <a:gd name="connsiteX0" fmla="*/ 371061 w 8878956"/>
              <a:gd name="connsiteY0" fmla="*/ 609600 h 4081670"/>
              <a:gd name="connsiteX1" fmla="*/ 0 w 8878956"/>
              <a:gd name="connsiteY1" fmla="*/ 2173357 h 4081670"/>
              <a:gd name="connsiteX2" fmla="*/ 3763617 w 8878956"/>
              <a:gd name="connsiteY2" fmla="*/ 3856383 h 4081670"/>
              <a:gd name="connsiteX3" fmla="*/ 5897217 w 8878956"/>
              <a:gd name="connsiteY3" fmla="*/ 4081670 h 4081670"/>
              <a:gd name="connsiteX4" fmla="*/ 8534400 w 8878956"/>
              <a:gd name="connsiteY4" fmla="*/ 3670852 h 4081670"/>
              <a:gd name="connsiteX5" fmla="*/ 8878956 w 8878956"/>
              <a:gd name="connsiteY5" fmla="*/ 1987826 h 4081670"/>
              <a:gd name="connsiteX6" fmla="*/ 8706678 w 8878956"/>
              <a:gd name="connsiteY6" fmla="*/ 0 h 4081670"/>
              <a:gd name="connsiteX7" fmla="*/ 3922643 w 8878956"/>
              <a:gd name="connsiteY7" fmla="*/ 291548 h 4081670"/>
              <a:gd name="connsiteX8" fmla="*/ 371061 w 8878956"/>
              <a:gd name="connsiteY8" fmla="*/ 609600 h 408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8956" h="4081670">
                <a:moveTo>
                  <a:pt x="371061" y="609600"/>
                </a:moveTo>
                <a:lnTo>
                  <a:pt x="0" y="2173357"/>
                </a:lnTo>
                <a:lnTo>
                  <a:pt x="3763617" y="3856383"/>
                </a:lnTo>
                <a:lnTo>
                  <a:pt x="5897217" y="4081670"/>
                </a:lnTo>
                <a:lnTo>
                  <a:pt x="8534400" y="3670852"/>
                </a:lnTo>
                <a:lnTo>
                  <a:pt x="8878956" y="1987826"/>
                </a:lnTo>
                <a:lnTo>
                  <a:pt x="8706678" y="0"/>
                </a:lnTo>
                <a:lnTo>
                  <a:pt x="3922643" y="291548"/>
                </a:lnTo>
                <a:lnTo>
                  <a:pt x="371061" y="609600"/>
                </a:lnTo>
                <a:close/>
              </a:path>
            </a:pathLst>
          </a:cu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2105525" y="2250505"/>
            <a:ext cx="843436" cy="721295"/>
            <a:chOff x="1742067" y="5320006"/>
            <a:chExt cx="843436" cy="721295"/>
          </a:xfrm>
        </p:grpSpPr>
        <p:sp>
          <p:nvSpPr>
            <p:cNvPr id="220" name="Octagon 219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742067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013108" y="2209800"/>
            <a:ext cx="475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Differential equation has limitations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992" y="2362200"/>
            <a:ext cx="1630930" cy="2324051"/>
            <a:chOff x="5117390" y="1300767"/>
            <a:chExt cx="1630930" cy="2324051"/>
          </a:xfrm>
        </p:grpSpPr>
        <p:sp>
          <p:nvSpPr>
            <p:cNvPr id="255" name="TextBox 254"/>
            <p:cNvSpPr txBox="1"/>
            <p:nvPr/>
          </p:nvSpPr>
          <p:spPr>
            <a:xfrm>
              <a:off x="5117390" y="320576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236" name="Group 235"/>
            <p:cNvGrpSpPr/>
            <p:nvPr/>
          </p:nvGrpSpPr>
          <p:grpSpPr>
            <a:xfrm rot="16200000">
              <a:off x="4841033" y="1717532"/>
              <a:ext cx="2324051" cy="1490522"/>
              <a:chOff x="5091788" y="3331254"/>
              <a:chExt cx="3324050" cy="1490522"/>
            </a:xfrm>
          </p:grpSpPr>
          <p:grpSp>
            <p:nvGrpSpPr>
              <p:cNvPr id="237" name="Group 236"/>
              <p:cNvGrpSpPr/>
              <p:nvPr/>
            </p:nvGrpSpPr>
            <p:grpSpPr>
              <a:xfrm>
                <a:off x="5091788" y="3331254"/>
                <a:ext cx="3324050" cy="1490522"/>
                <a:chOff x="6990996" y="5441315"/>
                <a:chExt cx="1887623" cy="2623175"/>
              </a:xfrm>
            </p:grpSpPr>
            <p:cxnSp>
              <p:nvCxnSpPr>
                <p:cNvPr id="250" name="Straight Arrow Connector 249"/>
                <p:cNvCxnSpPr/>
                <p:nvPr/>
              </p:nvCxnSpPr>
              <p:spPr>
                <a:xfrm rot="5400000" flipV="1">
                  <a:off x="7783857" y="5144642"/>
                  <a:ext cx="0" cy="1585722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1" name="TextBox 250"/>
                <p:cNvSpPr txBox="1"/>
                <p:nvPr/>
              </p:nvSpPr>
              <p:spPr>
                <a:xfrm rot="5400000">
                  <a:off x="7417043" y="6602915"/>
                  <a:ext cx="2623175" cy="2999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 smtClean="0">
                      <a:solidFill>
                        <a:srgbClr val="FFFF00"/>
                      </a:solidFill>
                    </a:rPr>
                    <a:t>x</a:t>
                  </a:r>
                  <a:r>
                    <a:rPr lang="en-US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(</a:t>
                  </a:r>
                  <a:r>
                    <a:rPr lang="en-US" i="1" dirty="0" smtClean="0">
                      <a:solidFill>
                        <a:srgbClr val="FFFF00"/>
                      </a:solidFill>
                    </a:rPr>
                    <a:t># </a:t>
                  </a:r>
                  <a:r>
                    <a:rPr lang="en-US" dirty="0" smtClean="0">
                      <a:solidFill>
                        <a:srgbClr val="FFFF00"/>
                      </a:solidFill>
                    </a:rPr>
                    <a:t>proteins</a:t>
                  </a:r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)</a:t>
                  </a:r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p:grpSp>
          <p:grpSp>
            <p:nvGrpSpPr>
              <p:cNvPr id="238" name="Group 237"/>
              <p:cNvGrpSpPr/>
              <p:nvPr/>
            </p:nvGrpSpPr>
            <p:grpSpPr>
              <a:xfrm>
                <a:off x="5415054" y="3537308"/>
                <a:ext cx="2184445" cy="152400"/>
                <a:chOff x="5415054" y="3537308"/>
                <a:chExt cx="2184445" cy="152400"/>
              </a:xfrm>
            </p:grpSpPr>
            <p:cxnSp>
              <p:nvCxnSpPr>
                <p:cNvPr id="246" name="Straight Connector 245"/>
                <p:cNvCxnSpPr/>
                <p:nvPr/>
              </p:nvCxnSpPr>
              <p:spPr>
                <a:xfrm>
                  <a:off x="5415054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/>
                <p:cNvCxnSpPr/>
                <p:nvPr/>
              </p:nvCxnSpPr>
              <p:spPr>
                <a:xfrm>
                  <a:off x="6522390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/>
                <p:cNvCxnSpPr/>
                <p:nvPr/>
              </p:nvCxnSpPr>
              <p:spPr>
                <a:xfrm>
                  <a:off x="759949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6" name="TextBox 255"/>
            <p:cNvSpPr txBox="1"/>
            <p:nvPr/>
          </p:nvSpPr>
          <p:spPr>
            <a:xfrm>
              <a:off x="5117390" y="2430517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5117390" y="1676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05451" y="3669268"/>
            <a:ext cx="1917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Realistic trajectory</a:t>
            </a:r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4" name="Straight Connector 13"/>
          <p:cNvCxnSpPr/>
          <p:nvPr/>
        </p:nvCxnSpPr>
        <p:spPr>
          <a:xfrm>
            <a:off x="436882" y="4460470"/>
            <a:ext cx="694944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1137622" y="3688379"/>
            <a:ext cx="109728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2245211" y="4460470"/>
            <a:ext cx="1426464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3675667" y="3688379"/>
            <a:ext cx="2871216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6536486" y="2909924"/>
            <a:ext cx="773951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7326349" y="3696795"/>
            <a:ext cx="356616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Oval 225"/>
          <p:cNvSpPr/>
          <p:nvPr/>
        </p:nvSpPr>
        <p:spPr>
          <a:xfrm>
            <a:off x="1021191" y="3576246"/>
            <a:ext cx="224267" cy="224267"/>
          </a:xfrm>
          <a:prstGeom prst="ellipse">
            <a:avLst/>
          </a:prstGeom>
          <a:solidFill>
            <a:schemeClr val="accent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7" name="Oval 226"/>
          <p:cNvSpPr/>
          <p:nvPr/>
        </p:nvSpPr>
        <p:spPr>
          <a:xfrm>
            <a:off x="1021191" y="4348337"/>
            <a:ext cx="224267" cy="224267"/>
          </a:xfrm>
          <a:prstGeom prst="ellipse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9" name="Oval 228"/>
          <p:cNvSpPr/>
          <p:nvPr/>
        </p:nvSpPr>
        <p:spPr>
          <a:xfrm>
            <a:off x="2124337" y="4348337"/>
            <a:ext cx="224267" cy="224267"/>
          </a:xfrm>
          <a:prstGeom prst="ellipse">
            <a:avLst/>
          </a:prstGeom>
          <a:solidFill>
            <a:schemeClr val="accent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1" name="Oval 230"/>
          <p:cNvSpPr/>
          <p:nvPr/>
        </p:nvSpPr>
        <p:spPr>
          <a:xfrm>
            <a:off x="2124337" y="3576246"/>
            <a:ext cx="224267" cy="224267"/>
          </a:xfrm>
          <a:prstGeom prst="ellipse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Oval 231"/>
          <p:cNvSpPr/>
          <p:nvPr/>
        </p:nvSpPr>
        <p:spPr>
          <a:xfrm>
            <a:off x="3558541" y="3576246"/>
            <a:ext cx="224267" cy="224267"/>
          </a:xfrm>
          <a:prstGeom prst="ellipse">
            <a:avLst/>
          </a:prstGeom>
          <a:solidFill>
            <a:schemeClr val="accent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3" name="Oval 232"/>
          <p:cNvSpPr/>
          <p:nvPr/>
        </p:nvSpPr>
        <p:spPr>
          <a:xfrm>
            <a:off x="3558541" y="4348337"/>
            <a:ext cx="224267" cy="224267"/>
          </a:xfrm>
          <a:prstGeom prst="ellipse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Oval 233"/>
          <p:cNvSpPr/>
          <p:nvPr/>
        </p:nvSpPr>
        <p:spPr>
          <a:xfrm>
            <a:off x="7198303" y="3576246"/>
            <a:ext cx="224267" cy="224267"/>
          </a:xfrm>
          <a:prstGeom prst="ellipse">
            <a:avLst/>
          </a:prstGeom>
          <a:solidFill>
            <a:schemeClr val="accent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5" name="Oval 234"/>
          <p:cNvSpPr/>
          <p:nvPr/>
        </p:nvSpPr>
        <p:spPr>
          <a:xfrm>
            <a:off x="7198303" y="2797791"/>
            <a:ext cx="224267" cy="224267"/>
          </a:xfrm>
          <a:prstGeom prst="ellipse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9" name="Oval 238"/>
          <p:cNvSpPr/>
          <p:nvPr/>
        </p:nvSpPr>
        <p:spPr>
          <a:xfrm>
            <a:off x="6436335" y="3576246"/>
            <a:ext cx="224267" cy="224267"/>
          </a:xfrm>
          <a:prstGeom prst="ellipse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6436335" y="2797791"/>
            <a:ext cx="224267" cy="224267"/>
          </a:xfrm>
          <a:prstGeom prst="ellipse">
            <a:avLst/>
          </a:prstGeom>
          <a:solidFill>
            <a:schemeClr val="accent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424069" y="2814652"/>
            <a:ext cx="7258895" cy="1646292"/>
            <a:chOff x="424069" y="2814652"/>
            <a:chExt cx="7258895" cy="1646292"/>
          </a:xfrm>
        </p:grpSpPr>
        <p:sp>
          <p:nvSpPr>
            <p:cNvPr id="19" name="Freeform 18"/>
            <p:cNvSpPr/>
            <p:nvPr/>
          </p:nvSpPr>
          <p:spPr>
            <a:xfrm>
              <a:off x="424069" y="3028165"/>
              <a:ext cx="7258895" cy="1432779"/>
            </a:xfrm>
            <a:custGeom>
              <a:avLst/>
              <a:gdLst>
                <a:gd name="connsiteX0" fmla="*/ 0 w 7235687"/>
                <a:gd name="connsiteY0" fmla="*/ 821635 h 821635"/>
                <a:gd name="connsiteX1" fmla="*/ 3896139 w 7235687"/>
                <a:gd name="connsiteY1" fmla="*/ 503583 h 821635"/>
                <a:gd name="connsiteX2" fmla="*/ 7235687 w 7235687"/>
                <a:gd name="connsiteY2" fmla="*/ 0 h 821635"/>
                <a:gd name="connsiteX0" fmla="*/ 0 w 7235687"/>
                <a:gd name="connsiteY0" fmla="*/ 821635 h 821635"/>
                <a:gd name="connsiteX1" fmla="*/ 3578086 w 7235687"/>
                <a:gd name="connsiteY1" fmla="*/ 543339 h 821635"/>
                <a:gd name="connsiteX2" fmla="*/ 7235687 w 7235687"/>
                <a:gd name="connsiteY2" fmla="*/ 0 h 821635"/>
                <a:gd name="connsiteX0" fmla="*/ 0 w 7235687"/>
                <a:gd name="connsiteY0" fmla="*/ 821635 h 821635"/>
                <a:gd name="connsiteX1" fmla="*/ 3578086 w 7235687"/>
                <a:gd name="connsiteY1" fmla="*/ 543339 h 821635"/>
                <a:gd name="connsiteX2" fmla="*/ 7235687 w 7235687"/>
                <a:gd name="connsiteY2" fmla="*/ 0 h 821635"/>
                <a:gd name="connsiteX0" fmla="*/ 0 w 7235687"/>
                <a:gd name="connsiteY0" fmla="*/ 821635 h 821635"/>
                <a:gd name="connsiteX1" fmla="*/ 3617843 w 7235687"/>
                <a:gd name="connsiteY1" fmla="*/ 516835 h 821635"/>
                <a:gd name="connsiteX2" fmla="*/ 7235687 w 7235687"/>
                <a:gd name="connsiteY2" fmla="*/ 0 h 821635"/>
                <a:gd name="connsiteX0" fmla="*/ 0 w 7215292"/>
                <a:gd name="connsiteY0" fmla="*/ 757049 h 757049"/>
                <a:gd name="connsiteX1" fmla="*/ 3617843 w 7215292"/>
                <a:gd name="connsiteY1" fmla="*/ 452249 h 757049"/>
                <a:gd name="connsiteX2" fmla="*/ 7215292 w 7215292"/>
                <a:gd name="connsiteY2" fmla="*/ 0 h 757049"/>
                <a:gd name="connsiteX0" fmla="*/ 0 w 7215292"/>
                <a:gd name="connsiteY0" fmla="*/ 757049 h 757049"/>
                <a:gd name="connsiteX1" fmla="*/ 3710608 w 7215292"/>
                <a:gd name="connsiteY1" fmla="*/ 306475 h 757049"/>
                <a:gd name="connsiteX2" fmla="*/ 7215292 w 7215292"/>
                <a:gd name="connsiteY2" fmla="*/ 0 h 757049"/>
                <a:gd name="connsiteX0" fmla="*/ 0 w 7215292"/>
                <a:gd name="connsiteY0" fmla="*/ 757049 h 757049"/>
                <a:gd name="connsiteX1" fmla="*/ 3710608 w 7215292"/>
                <a:gd name="connsiteY1" fmla="*/ 306475 h 757049"/>
                <a:gd name="connsiteX2" fmla="*/ 7215292 w 7215292"/>
                <a:gd name="connsiteY2" fmla="*/ 0 h 757049"/>
                <a:gd name="connsiteX0" fmla="*/ 0 w 7215292"/>
                <a:gd name="connsiteY0" fmla="*/ 757049 h 757049"/>
                <a:gd name="connsiteX1" fmla="*/ 3710608 w 7215292"/>
                <a:gd name="connsiteY1" fmla="*/ 306475 h 757049"/>
                <a:gd name="connsiteX2" fmla="*/ 7215292 w 7215292"/>
                <a:gd name="connsiteY2" fmla="*/ 0 h 757049"/>
                <a:gd name="connsiteX0" fmla="*/ 0 w 7215292"/>
                <a:gd name="connsiteY0" fmla="*/ 757049 h 757049"/>
                <a:gd name="connsiteX1" fmla="*/ 3829878 w 7215292"/>
                <a:gd name="connsiteY1" fmla="*/ 319727 h 757049"/>
                <a:gd name="connsiteX2" fmla="*/ 7215292 w 7215292"/>
                <a:gd name="connsiteY2" fmla="*/ 0 h 757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15292" h="757049">
                  <a:moveTo>
                    <a:pt x="0" y="757049"/>
                  </a:moveTo>
                  <a:lnTo>
                    <a:pt x="3829878" y="319727"/>
                  </a:lnTo>
                  <a:cubicBezTo>
                    <a:pt x="5032427" y="193552"/>
                    <a:pt x="6042475" y="90557"/>
                    <a:pt x="721529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TextBox 263"/>
            <p:cNvSpPr txBox="1"/>
            <p:nvPr/>
          </p:nvSpPr>
          <p:spPr>
            <a:xfrm rot="20954002">
              <a:off x="4271502" y="2814652"/>
              <a:ext cx="18667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Unrealistically</a:t>
              </a: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smooth trajectory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7930539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repeatCount="2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8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630"/>
                            </p:stCondLst>
                            <p:childTnLst>
                              <p:par>
                                <p:cTn id="5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repeatCount="2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6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10"/>
                            </p:stCondLst>
                            <p:childTnLst>
                              <p:par>
                                <p:cTn id="6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2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14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640"/>
                            </p:stCondLst>
                            <p:childTnLst>
                              <p:par>
                                <p:cTn id="7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repeatCount="2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27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20"/>
                            </p:stCondLst>
                            <p:childTnLst>
                              <p:par>
                                <p:cTn id="9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repeatCount="2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15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/>
      <p:bldP spid="226" grpId="0" animBg="1"/>
      <p:bldP spid="227" grpId="0" animBg="1"/>
      <p:bldP spid="229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9" grpId="0" animBg="1"/>
      <p:bldP spid="24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6496" y="266700"/>
            <a:ext cx="4778496" cy="2400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Canonical protein dynamics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2667000"/>
            <a:ext cx="9807696" cy="44196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Differential equation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Flowchart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925638" y="1263849"/>
                <a:ext cx="1922962" cy="793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638" y="1263849"/>
                <a:ext cx="1922962" cy="79355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Group 73"/>
          <p:cNvGrpSpPr/>
          <p:nvPr/>
        </p:nvGrpSpPr>
        <p:grpSpPr>
          <a:xfrm>
            <a:off x="304800" y="1513203"/>
            <a:ext cx="1934310" cy="696597"/>
            <a:chOff x="3962400" y="973348"/>
            <a:chExt cx="1934310" cy="696597"/>
          </a:xfrm>
        </p:grpSpPr>
        <p:pic>
          <p:nvPicPr>
            <p:cNvPr id="7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7" name="Group 76"/>
          <p:cNvGrpSpPr/>
          <p:nvPr/>
        </p:nvGrpSpPr>
        <p:grpSpPr>
          <a:xfrm>
            <a:off x="3915750" y="1672659"/>
            <a:ext cx="402852" cy="474013"/>
            <a:chOff x="1511846" y="3775883"/>
            <a:chExt cx="402852" cy="474013"/>
          </a:xfrm>
        </p:grpSpPr>
        <p:sp>
          <p:nvSpPr>
            <p:cNvPr id="78" name="Oval 77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318390" y="1320408"/>
            <a:ext cx="1003634" cy="635069"/>
            <a:chOff x="4975990" y="780553"/>
            <a:chExt cx="1003634" cy="635069"/>
          </a:xfrm>
        </p:grpSpPr>
        <p:sp>
          <p:nvSpPr>
            <p:cNvPr id="81" name="Freeform 80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/>
          <p:cNvGrpSpPr/>
          <p:nvPr/>
        </p:nvGrpSpPr>
        <p:grpSpPr>
          <a:xfrm>
            <a:off x="3128966" y="1241500"/>
            <a:ext cx="784983" cy="487159"/>
            <a:chOff x="6786566" y="701645"/>
            <a:chExt cx="784983" cy="487159"/>
          </a:xfrm>
        </p:grpSpPr>
        <p:sp>
          <p:nvSpPr>
            <p:cNvPr id="85" name="Freeform 84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6" name="Rectangle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Group 86"/>
          <p:cNvGrpSpPr/>
          <p:nvPr/>
        </p:nvGrpSpPr>
        <p:grpSpPr>
          <a:xfrm>
            <a:off x="2339996" y="1301855"/>
            <a:ext cx="747750" cy="713802"/>
            <a:chOff x="5997596" y="762000"/>
            <a:chExt cx="747750" cy="713802"/>
          </a:xfrm>
        </p:grpSpPr>
        <p:pic>
          <p:nvPicPr>
            <p:cNvPr id="88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228600" y="2819748"/>
            <a:ext cx="8496387" cy="3798334"/>
            <a:chOff x="228600" y="3335555"/>
            <a:chExt cx="8496387" cy="3070693"/>
          </a:xfrm>
        </p:grpSpPr>
        <p:grpSp>
          <p:nvGrpSpPr>
            <p:cNvPr id="94" name="Group 93"/>
            <p:cNvGrpSpPr/>
            <p:nvPr/>
          </p:nvGrpSpPr>
          <p:grpSpPr>
            <a:xfrm>
              <a:off x="228600" y="3731279"/>
              <a:ext cx="8161807" cy="462242"/>
              <a:chOff x="228600" y="3731279"/>
              <a:chExt cx="8161807" cy="462242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825176" y="3962400"/>
                <a:ext cx="756523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228600" y="3731279"/>
                    <a:ext cx="619016" cy="46224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6" name="TextBox 9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8600" y="3731279"/>
                    <a:ext cx="619016" cy="462242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1" name="Straight Arrow Connector 100"/>
            <p:cNvCxnSpPr/>
            <p:nvPr/>
          </p:nvCxnSpPr>
          <p:spPr>
            <a:xfrm flipV="1">
              <a:off x="986909" y="56739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972924" y="50016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980105" y="44360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987293" y="395976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1732656" y="3959761"/>
              <a:ext cx="479263" cy="2199185"/>
              <a:chOff x="1125324" y="4117940"/>
              <a:chExt cx="479263" cy="2199185"/>
            </a:xfrm>
          </p:grpSpPr>
          <p:cxnSp>
            <p:nvCxnSpPr>
              <p:cNvPr id="109" name="Straight Arrow Connector 10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/>
              <p:cNvCxnSpPr/>
              <p:nvPr/>
            </p:nvCxnSpPr>
            <p:spPr>
              <a:xfrm flipV="1">
                <a:off x="1139693" y="4117940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/>
            <p:cNvGrpSpPr/>
            <p:nvPr/>
          </p:nvGrpSpPr>
          <p:grpSpPr>
            <a:xfrm>
              <a:off x="2519008" y="3959761"/>
              <a:ext cx="479263" cy="2199185"/>
              <a:chOff x="1125324" y="4117940"/>
              <a:chExt cx="479263" cy="2199185"/>
            </a:xfrm>
          </p:grpSpPr>
          <p:cxnSp>
            <p:nvCxnSpPr>
              <p:cNvPr id="163" name="Straight Arrow Connector 162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/>
              <p:cNvCxnSpPr/>
              <p:nvPr/>
            </p:nvCxnSpPr>
            <p:spPr>
              <a:xfrm flipV="1">
                <a:off x="1139693" y="4117940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7" name="Group 166"/>
            <p:cNvGrpSpPr/>
            <p:nvPr/>
          </p:nvGrpSpPr>
          <p:grpSpPr>
            <a:xfrm>
              <a:off x="3367181" y="3959761"/>
              <a:ext cx="479263" cy="2199187"/>
              <a:chOff x="1125324" y="4117938"/>
              <a:chExt cx="479263" cy="2199187"/>
            </a:xfrm>
          </p:grpSpPr>
          <p:cxnSp>
            <p:nvCxnSpPr>
              <p:cNvPr id="169" name="Straight Arrow Connector 16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/>
              <p:cNvCxnSpPr/>
              <p:nvPr/>
            </p:nvCxnSpPr>
            <p:spPr>
              <a:xfrm flipV="1">
                <a:off x="1139693" y="4117938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/>
            <p:cNvGrpSpPr/>
            <p:nvPr/>
          </p:nvGrpSpPr>
          <p:grpSpPr>
            <a:xfrm>
              <a:off x="4088228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74" name="Straight Arrow Connector 173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/>
            <p:cNvGrpSpPr/>
            <p:nvPr/>
          </p:nvGrpSpPr>
          <p:grpSpPr>
            <a:xfrm>
              <a:off x="4874580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Arrow Connector 181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3" name="Group 182"/>
            <p:cNvGrpSpPr/>
            <p:nvPr/>
          </p:nvGrpSpPr>
          <p:grpSpPr>
            <a:xfrm>
              <a:off x="5722753" y="3959761"/>
              <a:ext cx="479263" cy="2202175"/>
              <a:chOff x="1125324" y="4125663"/>
              <a:chExt cx="479263" cy="2202175"/>
            </a:xfrm>
          </p:grpSpPr>
          <p:cxnSp>
            <p:nvCxnSpPr>
              <p:cNvPr id="184" name="Straight Arrow Connector 183"/>
              <p:cNvCxnSpPr/>
              <p:nvPr/>
            </p:nvCxnSpPr>
            <p:spPr>
              <a:xfrm flipV="1">
                <a:off x="1139309" y="5837082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Arrow Connector 184"/>
              <p:cNvCxnSpPr/>
              <p:nvPr/>
            </p:nvCxnSpPr>
            <p:spPr>
              <a:xfrm flipV="1">
                <a:off x="1125324" y="5164802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Arrow Connector 185"/>
              <p:cNvCxnSpPr/>
              <p:nvPr/>
            </p:nvCxnSpPr>
            <p:spPr>
              <a:xfrm flipV="1">
                <a:off x="1132505" y="4599122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 flipV="1">
                <a:off x="1139693" y="412566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8" name="Group 187"/>
            <p:cNvGrpSpPr/>
            <p:nvPr/>
          </p:nvGrpSpPr>
          <p:grpSpPr>
            <a:xfrm>
              <a:off x="6473620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89" name="Straight Arrow Connector 188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Arrow Connector 189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Arrow Connector 191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3" name="Group 192"/>
            <p:cNvGrpSpPr/>
            <p:nvPr/>
          </p:nvGrpSpPr>
          <p:grpSpPr>
            <a:xfrm>
              <a:off x="7259972" y="3959761"/>
              <a:ext cx="479263" cy="2204712"/>
              <a:chOff x="1125324" y="4112413"/>
              <a:chExt cx="479263" cy="2204712"/>
            </a:xfrm>
          </p:grpSpPr>
          <p:cxnSp>
            <p:nvCxnSpPr>
              <p:cNvPr id="194" name="Straight Arrow Connector 193"/>
              <p:cNvCxnSpPr/>
              <p:nvPr/>
            </p:nvCxnSpPr>
            <p:spPr>
              <a:xfrm flipV="1">
                <a:off x="1139309" y="5826369"/>
                <a:ext cx="464166" cy="490756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/>
              <p:nvPr/>
            </p:nvCxnSpPr>
            <p:spPr>
              <a:xfrm flipV="1">
                <a:off x="1125324" y="5154089"/>
                <a:ext cx="479263" cy="396068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Arrow Connector 195"/>
              <p:cNvCxnSpPr/>
              <p:nvPr/>
            </p:nvCxnSpPr>
            <p:spPr>
              <a:xfrm flipV="1">
                <a:off x="1132505" y="4588409"/>
                <a:ext cx="462142" cy="242489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/>
              <p:nvPr/>
            </p:nvCxnSpPr>
            <p:spPr>
              <a:xfrm flipV="1">
                <a:off x="1139693" y="4112413"/>
                <a:ext cx="463782" cy="1"/>
              </a:xfrm>
              <a:prstGeom prst="straightConnector1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8" name="Group 197"/>
            <p:cNvGrpSpPr/>
            <p:nvPr/>
          </p:nvGrpSpPr>
          <p:grpSpPr>
            <a:xfrm>
              <a:off x="670831" y="3335555"/>
              <a:ext cx="656590" cy="2836643"/>
              <a:chOff x="670831" y="3335555"/>
              <a:chExt cx="656590" cy="2836643"/>
            </a:xfrm>
          </p:grpSpPr>
          <p:cxnSp>
            <p:nvCxnSpPr>
              <p:cNvPr id="199" name="Straight Arrow Connector 198"/>
              <p:cNvCxnSpPr/>
              <p:nvPr/>
            </p:nvCxnSpPr>
            <p:spPr>
              <a:xfrm flipV="1">
                <a:off x="986526" y="3581398"/>
                <a:ext cx="767" cy="25908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Rectangle 199"/>
                  <p:cNvSpPr/>
                  <p:nvPr/>
                </p:nvSpPr>
                <p:spPr>
                  <a:xfrm>
                    <a:off x="670831" y="3335555"/>
                    <a:ext cx="6565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Rectangle 19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0831" y="3335555"/>
                    <a:ext cx="656590" cy="369332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1" name="Group 200"/>
            <p:cNvGrpSpPr/>
            <p:nvPr/>
          </p:nvGrpSpPr>
          <p:grpSpPr>
            <a:xfrm>
              <a:off x="671239" y="5974280"/>
              <a:ext cx="8053748" cy="431968"/>
              <a:chOff x="671239" y="5974280"/>
              <a:chExt cx="8053748" cy="431968"/>
            </a:xfrm>
          </p:grpSpPr>
          <p:grpSp>
            <p:nvGrpSpPr>
              <p:cNvPr id="202" name="Group 201"/>
              <p:cNvGrpSpPr/>
              <p:nvPr/>
            </p:nvGrpSpPr>
            <p:grpSpPr>
              <a:xfrm>
                <a:off x="972924" y="5974280"/>
                <a:ext cx="7752063" cy="369332"/>
                <a:chOff x="972924" y="5974280"/>
                <a:chExt cx="7752063" cy="369332"/>
              </a:xfrm>
            </p:grpSpPr>
            <p:cxnSp>
              <p:nvCxnSpPr>
                <p:cNvPr id="204" name="Straight Arrow Connector 203"/>
                <p:cNvCxnSpPr/>
                <p:nvPr/>
              </p:nvCxnSpPr>
              <p:spPr>
                <a:xfrm>
                  <a:off x="972924" y="6164724"/>
                  <a:ext cx="7443987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5" name="Rectangle 204"/>
                    <p:cNvSpPr/>
                    <p:nvPr/>
                  </p:nvSpPr>
                  <p:spPr>
                    <a:xfrm>
                      <a:off x="8390408" y="5974280"/>
                      <a:ext cx="33457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5" name="Rectangle 20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90408" y="5974280"/>
                      <a:ext cx="334579" cy="369332"/>
                    </a:xfrm>
                    <a:prstGeom prst="rect">
                      <a:avLst/>
                    </a:prstGeom>
                    <a:blipFill rotWithShape="1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03" name="TextBox 202"/>
              <p:cNvSpPr txBox="1"/>
              <p:nvPr/>
            </p:nvSpPr>
            <p:spPr>
              <a:xfrm>
                <a:off x="671239" y="6107668"/>
                <a:ext cx="301686" cy="298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206" name="Freeform 205"/>
            <p:cNvSpPr/>
            <p:nvPr/>
          </p:nvSpPr>
          <p:spPr>
            <a:xfrm>
              <a:off x="989076" y="4015409"/>
              <a:ext cx="7427835" cy="2151388"/>
            </a:xfrm>
            <a:custGeom>
              <a:avLst/>
              <a:gdLst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650435 w 7381461"/>
                <a:gd name="connsiteY2" fmla="*/ 318052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379304 w 7381461"/>
                <a:gd name="connsiteY2" fmla="*/ 172278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445565 w 7381461"/>
                <a:gd name="connsiteY2" fmla="*/ 132521 h 2133600"/>
                <a:gd name="connsiteX3" fmla="*/ 7381461 w 7381461"/>
                <a:gd name="connsiteY3" fmla="*/ 0 h 2133600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  <a:gd name="connsiteX0" fmla="*/ 0 w 7346634"/>
                <a:gd name="connsiteY0" fmla="*/ 2151387 h 2151387"/>
                <a:gd name="connsiteX1" fmla="*/ 1422912 w 7346634"/>
                <a:gd name="connsiteY1" fmla="*/ 874643 h 2151387"/>
                <a:gd name="connsiteX2" fmla="*/ 3437242 w 7346634"/>
                <a:gd name="connsiteY2" fmla="*/ 145773 h 2151387"/>
                <a:gd name="connsiteX3" fmla="*/ 7346634 w 7346634"/>
                <a:gd name="connsiteY3" fmla="*/ 0 h 2151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6634" h="2151387">
                  <a:moveTo>
                    <a:pt x="0" y="2151387"/>
                  </a:moveTo>
                  <a:cubicBezTo>
                    <a:pt x="399823" y="1720810"/>
                    <a:pt x="850038" y="1208912"/>
                    <a:pt x="1422912" y="874643"/>
                  </a:cubicBezTo>
                  <a:cubicBezTo>
                    <a:pt x="1995786" y="540374"/>
                    <a:pt x="2449955" y="291547"/>
                    <a:pt x="3437242" y="145773"/>
                  </a:cubicBezTo>
                  <a:cubicBezTo>
                    <a:pt x="4424529" y="-1"/>
                    <a:pt x="6016749" y="8035"/>
                    <a:pt x="7346634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9" name="TextBox 208"/>
          <p:cNvSpPr txBox="1"/>
          <p:nvPr/>
        </p:nvSpPr>
        <p:spPr>
          <a:xfrm>
            <a:off x="2680252" y="2754868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Solution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93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Isosceles Triangle 238"/>
          <p:cNvSpPr/>
          <p:nvPr/>
        </p:nvSpPr>
        <p:spPr>
          <a:xfrm>
            <a:off x="987288" y="5001689"/>
            <a:ext cx="464899" cy="393218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4" name="Straight Arrow Connector 243"/>
          <p:cNvCxnSpPr/>
          <p:nvPr/>
        </p:nvCxnSpPr>
        <p:spPr>
          <a:xfrm flipV="1">
            <a:off x="972924" y="5001689"/>
            <a:ext cx="479263" cy="39606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600" y="5088835"/>
            <a:ext cx="363324" cy="5499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228600" y="3731279"/>
            <a:ext cx="8161807" cy="462242"/>
            <a:chOff x="228600" y="3731279"/>
            <a:chExt cx="8161807" cy="462242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825176" y="3962400"/>
              <a:ext cx="7565231" cy="0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3" name="TextBox 232"/>
                <p:cNvSpPr txBox="1"/>
                <p:nvPr/>
              </p:nvSpPr>
              <p:spPr>
                <a:xfrm>
                  <a:off x="228600" y="3731279"/>
                  <a:ext cx="619016" cy="46224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33" name="TextBox 2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731279"/>
                  <a:ext cx="619016" cy="46224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5" name="Isosceles Triangle 234"/>
          <p:cNvSpPr/>
          <p:nvPr/>
        </p:nvSpPr>
        <p:spPr>
          <a:xfrm>
            <a:off x="987288" y="5673969"/>
            <a:ext cx="464899" cy="48497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Isosceles Triangle 239"/>
          <p:cNvSpPr/>
          <p:nvPr/>
        </p:nvSpPr>
        <p:spPr>
          <a:xfrm>
            <a:off x="987288" y="4436009"/>
            <a:ext cx="464899" cy="242489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2" name="Straight Arrow Connector 241"/>
          <p:cNvCxnSpPr/>
          <p:nvPr/>
        </p:nvCxnSpPr>
        <p:spPr>
          <a:xfrm flipV="1">
            <a:off x="986909" y="5673969"/>
            <a:ext cx="465278" cy="49075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V="1">
            <a:off x="980105" y="4436009"/>
            <a:ext cx="472082" cy="24249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/>
          <p:nvPr/>
        </p:nvCxnSpPr>
        <p:spPr>
          <a:xfrm flipV="1">
            <a:off x="988405" y="3962650"/>
            <a:ext cx="463782" cy="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1732656" y="3960588"/>
            <a:ext cx="479263" cy="2202075"/>
            <a:chOff x="1125324" y="4115050"/>
            <a:chExt cx="479263" cy="2202075"/>
          </a:xfrm>
        </p:grpSpPr>
        <p:cxnSp>
          <p:nvCxnSpPr>
            <p:cNvPr id="258" name="Straight Arrow Connector 257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2" name="Group 261"/>
          <p:cNvGrpSpPr/>
          <p:nvPr/>
        </p:nvGrpSpPr>
        <p:grpSpPr>
          <a:xfrm>
            <a:off x="2519008" y="3960588"/>
            <a:ext cx="479263" cy="2202075"/>
            <a:chOff x="1125324" y="4115050"/>
            <a:chExt cx="479263" cy="2202075"/>
          </a:xfrm>
        </p:grpSpPr>
        <p:cxnSp>
          <p:nvCxnSpPr>
            <p:cNvPr id="263" name="Straight Arrow Connector 262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Arrow Connector 267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Arrow Connector 271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4" name="Group 273"/>
          <p:cNvGrpSpPr/>
          <p:nvPr/>
        </p:nvGrpSpPr>
        <p:grpSpPr>
          <a:xfrm>
            <a:off x="3367181" y="3960588"/>
            <a:ext cx="479263" cy="2202075"/>
            <a:chOff x="1125324" y="4115050"/>
            <a:chExt cx="479263" cy="2202075"/>
          </a:xfrm>
        </p:grpSpPr>
        <p:cxnSp>
          <p:nvCxnSpPr>
            <p:cNvPr id="275" name="Straight Arrow Connector 274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Arrow Connector 275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Arrow Connector 276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Arrow Connector 277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9" name="Group 278"/>
          <p:cNvGrpSpPr/>
          <p:nvPr/>
        </p:nvGrpSpPr>
        <p:grpSpPr>
          <a:xfrm>
            <a:off x="4088228" y="3960588"/>
            <a:ext cx="479263" cy="2202075"/>
            <a:chOff x="1125324" y="4115050"/>
            <a:chExt cx="479263" cy="2202075"/>
          </a:xfrm>
        </p:grpSpPr>
        <p:cxnSp>
          <p:nvCxnSpPr>
            <p:cNvPr id="280" name="Straight Arrow Connector 279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Arrow Connector 281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4" name="Group 283"/>
          <p:cNvGrpSpPr/>
          <p:nvPr/>
        </p:nvGrpSpPr>
        <p:grpSpPr>
          <a:xfrm>
            <a:off x="4874580" y="3960588"/>
            <a:ext cx="479263" cy="2202075"/>
            <a:chOff x="1125324" y="4115050"/>
            <a:chExt cx="479263" cy="2202075"/>
          </a:xfrm>
        </p:grpSpPr>
        <p:cxnSp>
          <p:nvCxnSpPr>
            <p:cNvPr id="285" name="Straight Arrow Connector 284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Arrow Connector 285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Arrow Connector 287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Group 288"/>
          <p:cNvGrpSpPr/>
          <p:nvPr/>
        </p:nvGrpSpPr>
        <p:grpSpPr>
          <a:xfrm>
            <a:off x="5722753" y="3960588"/>
            <a:ext cx="479263" cy="2202075"/>
            <a:chOff x="1125324" y="4115050"/>
            <a:chExt cx="479263" cy="2202075"/>
          </a:xfrm>
        </p:grpSpPr>
        <p:cxnSp>
          <p:nvCxnSpPr>
            <p:cNvPr id="290" name="Straight Arrow Connector 289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Arrow Connector 290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Arrow Connector 291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4" name="Group 293"/>
          <p:cNvGrpSpPr/>
          <p:nvPr/>
        </p:nvGrpSpPr>
        <p:grpSpPr>
          <a:xfrm>
            <a:off x="6473620" y="3960588"/>
            <a:ext cx="479263" cy="2202075"/>
            <a:chOff x="1125324" y="4115050"/>
            <a:chExt cx="479263" cy="2202075"/>
          </a:xfrm>
        </p:grpSpPr>
        <p:cxnSp>
          <p:nvCxnSpPr>
            <p:cNvPr id="295" name="Straight Arrow Connector 294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Arrow Connector 295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Arrow Connector 296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Arrow Connector 297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9" name="Group 298"/>
          <p:cNvGrpSpPr/>
          <p:nvPr/>
        </p:nvGrpSpPr>
        <p:grpSpPr>
          <a:xfrm>
            <a:off x="7259972" y="3960588"/>
            <a:ext cx="479263" cy="2202075"/>
            <a:chOff x="1125324" y="4115050"/>
            <a:chExt cx="479263" cy="2202075"/>
          </a:xfrm>
        </p:grpSpPr>
        <p:cxnSp>
          <p:nvCxnSpPr>
            <p:cNvPr id="300" name="Straight Arrow Connector 299"/>
            <p:cNvCxnSpPr/>
            <p:nvPr/>
          </p:nvCxnSpPr>
          <p:spPr>
            <a:xfrm flipV="1">
              <a:off x="1139309" y="5826369"/>
              <a:ext cx="464166" cy="490756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Arrow Connector 300"/>
            <p:cNvCxnSpPr/>
            <p:nvPr/>
          </p:nvCxnSpPr>
          <p:spPr>
            <a:xfrm flipV="1">
              <a:off x="1125324" y="5154089"/>
              <a:ext cx="479263" cy="396068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Arrow Connector 301"/>
            <p:cNvCxnSpPr/>
            <p:nvPr/>
          </p:nvCxnSpPr>
          <p:spPr>
            <a:xfrm flipV="1">
              <a:off x="1132505" y="4588409"/>
              <a:ext cx="462142" cy="242489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Arrow Connector 302"/>
            <p:cNvCxnSpPr/>
            <p:nvPr/>
          </p:nvCxnSpPr>
          <p:spPr>
            <a:xfrm flipV="1">
              <a:off x="1139693" y="4115050"/>
              <a:ext cx="463782" cy="1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Time-course and rise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/>
          <p:cNvSpPr txBox="1"/>
          <p:nvPr/>
        </p:nvSpPr>
        <p:spPr>
          <a:xfrm>
            <a:off x="347634" y="1981200"/>
            <a:ext cx="4009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Declare initial condition,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 example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“start at time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FF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with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no protein</a:t>
            </a:r>
            <a:r>
              <a:rPr lang="en-US" dirty="0" smtClean="0"/>
              <a:t>”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600200" y="2627531"/>
                <a:ext cx="1117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627531"/>
                <a:ext cx="111742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2" name="TextBox 221"/>
          <p:cNvSpPr txBox="1"/>
          <p:nvPr/>
        </p:nvSpPr>
        <p:spPr>
          <a:xfrm>
            <a:off x="5455263" y="1983794"/>
            <a:ext cx="3038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Look for possible steady states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3" name="TextBox 222"/>
              <p:cNvSpPr txBox="1"/>
              <p:nvPr/>
            </p:nvSpPr>
            <p:spPr>
              <a:xfrm>
                <a:off x="5951746" y="2286000"/>
                <a:ext cx="2125454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0=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𝑆𝑇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3" name="TextBox 2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746" y="2286000"/>
                <a:ext cx="2125454" cy="61824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/>
          <p:cNvGrpSpPr/>
          <p:nvPr/>
        </p:nvGrpSpPr>
        <p:grpSpPr>
          <a:xfrm>
            <a:off x="670831" y="3212068"/>
            <a:ext cx="656590" cy="2960130"/>
            <a:chOff x="670831" y="3212068"/>
            <a:chExt cx="656590" cy="2960130"/>
          </a:xfrm>
        </p:grpSpPr>
        <p:cxnSp>
          <p:nvCxnSpPr>
            <p:cNvPr id="229" name="Straight Arrow Connector 228"/>
            <p:cNvCxnSpPr/>
            <p:nvPr/>
          </p:nvCxnSpPr>
          <p:spPr>
            <a:xfrm flipV="1">
              <a:off x="986526" y="3581398"/>
              <a:ext cx="767" cy="25908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670831" y="3212068"/>
                  <a:ext cx="6565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831" y="3212068"/>
                  <a:ext cx="656590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0" name="Group 69"/>
          <p:cNvGrpSpPr/>
          <p:nvPr/>
        </p:nvGrpSpPr>
        <p:grpSpPr>
          <a:xfrm>
            <a:off x="671239" y="5974280"/>
            <a:ext cx="8053748" cy="502720"/>
            <a:chOff x="671239" y="5974280"/>
            <a:chExt cx="8053748" cy="502720"/>
          </a:xfrm>
        </p:grpSpPr>
        <p:grpSp>
          <p:nvGrpSpPr>
            <p:cNvPr id="69" name="Group 68"/>
            <p:cNvGrpSpPr/>
            <p:nvPr/>
          </p:nvGrpSpPr>
          <p:grpSpPr>
            <a:xfrm>
              <a:off x="972924" y="5974280"/>
              <a:ext cx="7752063" cy="369332"/>
              <a:chOff x="972924" y="5974280"/>
              <a:chExt cx="7752063" cy="369332"/>
            </a:xfrm>
          </p:grpSpPr>
          <p:cxnSp>
            <p:nvCxnSpPr>
              <p:cNvPr id="225" name="Straight Arrow Connector 224"/>
              <p:cNvCxnSpPr/>
              <p:nvPr/>
            </p:nvCxnSpPr>
            <p:spPr>
              <a:xfrm>
                <a:off x="972924" y="6164724"/>
                <a:ext cx="7443987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Rectangle 22"/>
                  <p:cNvSpPr/>
                  <p:nvPr/>
                </p:nvSpPr>
                <p:spPr>
                  <a:xfrm>
                    <a:off x="8390408" y="5974280"/>
                    <a:ext cx="33457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𝑡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3" name="Rectangle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90408" y="5974280"/>
                    <a:ext cx="334579" cy="369332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4" name="TextBox 23"/>
            <p:cNvSpPr txBox="1"/>
            <p:nvPr/>
          </p:nvSpPr>
          <p:spPr>
            <a:xfrm>
              <a:off x="671239" y="61076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2" name="TextBox 231"/>
              <p:cNvSpPr txBox="1"/>
              <p:nvPr/>
            </p:nvSpPr>
            <p:spPr>
              <a:xfrm>
                <a:off x="6576093" y="2896752"/>
                <a:ext cx="1011815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𝑆𝑇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2" name="TextBox 2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6093" y="2896752"/>
                <a:ext cx="1011815" cy="61831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4" name="Freeform 233"/>
          <p:cNvSpPr/>
          <p:nvPr/>
        </p:nvSpPr>
        <p:spPr>
          <a:xfrm>
            <a:off x="980661" y="4015409"/>
            <a:ext cx="7436250" cy="2146852"/>
          </a:xfrm>
          <a:custGeom>
            <a:avLst/>
            <a:gdLst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650435 w 7381461"/>
              <a:gd name="connsiteY2" fmla="*/ 318052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379304 w 7381461"/>
              <a:gd name="connsiteY2" fmla="*/ 172278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445565 w 7381461"/>
              <a:gd name="connsiteY2" fmla="*/ 132521 h 2133600"/>
              <a:gd name="connsiteX3" fmla="*/ 7381461 w 7381461"/>
              <a:gd name="connsiteY3" fmla="*/ 0 h 2133600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4957" h="2146852">
                <a:moveTo>
                  <a:pt x="0" y="2146852"/>
                </a:moveTo>
                <a:cubicBezTo>
                  <a:pt x="315105" y="1815487"/>
                  <a:pt x="856974" y="1208156"/>
                  <a:pt x="1431235" y="874643"/>
                </a:cubicBezTo>
                <a:cubicBezTo>
                  <a:pt x="2005496" y="541130"/>
                  <a:pt x="2458278" y="291547"/>
                  <a:pt x="3445565" y="145773"/>
                </a:cubicBezTo>
                <a:cubicBezTo>
                  <a:pt x="4432852" y="-1"/>
                  <a:pt x="6080954" y="3661"/>
                  <a:pt x="7354957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val 308"/>
          <p:cNvSpPr/>
          <p:nvPr/>
        </p:nvSpPr>
        <p:spPr>
          <a:xfrm>
            <a:off x="873948" y="6055546"/>
            <a:ext cx="214233" cy="214233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TextBox 309"/>
          <p:cNvSpPr txBox="1"/>
          <p:nvPr/>
        </p:nvSpPr>
        <p:spPr>
          <a:xfrm>
            <a:off x="1249738" y="3396734"/>
            <a:ext cx="2205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Estimate some slopes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5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5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5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5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35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35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5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5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7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" grpId="0" animBg="1"/>
      <p:bldP spid="239" grpId="1" animBg="1"/>
      <p:bldP spid="235" grpId="0" animBg="1"/>
      <p:bldP spid="235" grpId="1" animBg="1"/>
      <p:bldP spid="240" grpId="0" animBg="1"/>
      <p:bldP spid="240" grpId="1" animBg="1"/>
      <p:bldP spid="11" grpId="0"/>
      <p:bldP spid="15" grpId="0"/>
      <p:bldP spid="222" grpId="0"/>
      <p:bldP spid="223" grpId="0"/>
      <p:bldP spid="232" grpId="0"/>
      <p:bldP spid="234" grpId="0" animBg="1"/>
      <p:bldP spid="309" grpId="0" animBg="1"/>
      <p:bldP spid="3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val 51"/>
          <p:cNvSpPr/>
          <p:nvPr/>
        </p:nvSpPr>
        <p:spPr>
          <a:xfrm>
            <a:off x="1537316" y="885075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952361" y="885075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TextBox 92"/>
              <p:cNvSpPr txBox="1"/>
              <p:nvPr/>
            </p:nvSpPr>
            <p:spPr>
              <a:xfrm>
                <a:off x="838200" y="3429000"/>
                <a:ext cx="2519664" cy="9476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den>
                          </m:f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429000"/>
                <a:ext cx="2519664" cy="9476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 10"/>
          <p:cNvSpPr/>
          <p:nvPr/>
        </p:nvSpPr>
        <p:spPr>
          <a:xfrm>
            <a:off x="7267114" y="4637004"/>
            <a:ext cx="1326513" cy="1386768"/>
          </a:xfrm>
          <a:custGeom>
            <a:avLst/>
            <a:gdLst>
              <a:gd name="connsiteX0" fmla="*/ 0 w 1321763"/>
              <a:gd name="connsiteY0" fmla="*/ 39003 h 1412770"/>
              <a:gd name="connsiteX1" fmla="*/ 21668 w 1321763"/>
              <a:gd name="connsiteY1" fmla="*/ 1412770 h 1412770"/>
              <a:gd name="connsiteX2" fmla="*/ 264352 w 1321763"/>
              <a:gd name="connsiteY2" fmla="*/ 1412770 h 1412770"/>
              <a:gd name="connsiteX3" fmla="*/ 255685 w 1321763"/>
              <a:gd name="connsiteY3" fmla="*/ 728054 h 1412770"/>
              <a:gd name="connsiteX4" fmla="*/ 1313095 w 1321763"/>
              <a:gd name="connsiteY4" fmla="*/ 719386 h 1412770"/>
              <a:gd name="connsiteX5" fmla="*/ 1321763 w 1321763"/>
              <a:gd name="connsiteY5" fmla="*/ 0 h 1412770"/>
              <a:gd name="connsiteX6" fmla="*/ 0 w 1321763"/>
              <a:gd name="connsiteY6" fmla="*/ 39003 h 1412770"/>
              <a:gd name="connsiteX0" fmla="*/ 0 w 1321763"/>
              <a:gd name="connsiteY0" fmla="*/ 4334 h 1378101"/>
              <a:gd name="connsiteX1" fmla="*/ 21668 w 1321763"/>
              <a:gd name="connsiteY1" fmla="*/ 1378101 h 1378101"/>
              <a:gd name="connsiteX2" fmla="*/ 264352 w 1321763"/>
              <a:gd name="connsiteY2" fmla="*/ 1378101 h 1378101"/>
              <a:gd name="connsiteX3" fmla="*/ 255685 w 1321763"/>
              <a:gd name="connsiteY3" fmla="*/ 693385 h 1378101"/>
              <a:gd name="connsiteX4" fmla="*/ 1313095 w 1321763"/>
              <a:gd name="connsiteY4" fmla="*/ 684717 h 1378101"/>
              <a:gd name="connsiteX5" fmla="*/ 1321763 w 1321763"/>
              <a:gd name="connsiteY5" fmla="*/ 0 h 1378101"/>
              <a:gd name="connsiteX6" fmla="*/ 0 w 1321763"/>
              <a:gd name="connsiteY6" fmla="*/ 4334 h 1378101"/>
              <a:gd name="connsiteX0" fmla="*/ 0 w 1321763"/>
              <a:gd name="connsiteY0" fmla="*/ 0 h 1386768"/>
              <a:gd name="connsiteX1" fmla="*/ 21668 w 1321763"/>
              <a:gd name="connsiteY1" fmla="*/ 1386768 h 1386768"/>
              <a:gd name="connsiteX2" fmla="*/ 264352 w 1321763"/>
              <a:gd name="connsiteY2" fmla="*/ 1386768 h 1386768"/>
              <a:gd name="connsiteX3" fmla="*/ 255685 w 1321763"/>
              <a:gd name="connsiteY3" fmla="*/ 702052 h 1386768"/>
              <a:gd name="connsiteX4" fmla="*/ 1313095 w 1321763"/>
              <a:gd name="connsiteY4" fmla="*/ 693384 h 1386768"/>
              <a:gd name="connsiteX5" fmla="*/ 1321763 w 1321763"/>
              <a:gd name="connsiteY5" fmla="*/ 8667 h 1386768"/>
              <a:gd name="connsiteX6" fmla="*/ 0 w 1321763"/>
              <a:gd name="connsiteY6" fmla="*/ 0 h 1386768"/>
              <a:gd name="connsiteX0" fmla="*/ 0 w 1321763"/>
              <a:gd name="connsiteY0" fmla="*/ 0 h 1386768"/>
              <a:gd name="connsiteX1" fmla="*/ 13001 w 1321763"/>
              <a:gd name="connsiteY1" fmla="*/ 1386768 h 1386768"/>
              <a:gd name="connsiteX2" fmla="*/ 264352 w 1321763"/>
              <a:gd name="connsiteY2" fmla="*/ 1386768 h 1386768"/>
              <a:gd name="connsiteX3" fmla="*/ 255685 w 1321763"/>
              <a:gd name="connsiteY3" fmla="*/ 702052 h 1386768"/>
              <a:gd name="connsiteX4" fmla="*/ 1313095 w 1321763"/>
              <a:gd name="connsiteY4" fmla="*/ 693384 h 1386768"/>
              <a:gd name="connsiteX5" fmla="*/ 1321763 w 1321763"/>
              <a:gd name="connsiteY5" fmla="*/ 8667 h 1386768"/>
              <a:gd name="connsiteX6" fmla="*/ 0 w 1321763"/>
              <a:gd name="connsiteY6" fmla="*/ 0 h 1386768"/>
              <a:gd name="connsiteX0" fmla="*/ 4333 w 1308762"/>
              <a:gd name="connsiteY0" fmla="*/ 0 h 1382434"/>
              <a:gd name="connsiteX1" fmla="*/ 0 w 1308762"/>
              <a:gd name="connsiteY1" fmla="*/ 1382434 h 1382434"/>
              <a:gd name="connsiteX2" fmla="*/ 251351 w 1308762"/>
              <a:gd name="connsiteY2" fmla="*/ 1382434 h 1382434"/>
              <a:gd name="connsiteX3" fmla="*/ 242684 w 1308762"/>
              <a:gd name="connsiteY3" fmla="*/ 697718 h 1382434"/>
              <a:gd name="connsiteX4" fmla="*/ 1300094 w 1308762"/>
              <a:gd name="connsiteY4" fmla="*/ 689050 h 1382434"/>
              <a:gd name="connsiteX5" fmla="*/ 1308762 w 1308762"/>
              <a:gd name="connsiteY5" fmla="*/ 4333 h 1382434"/>
              <a:gd name="connsiteX6" fmla="*/ 4333 w 1308762"/>
              <a:gd name="connsiteY6" fmla="*/ 0 h 1382434"/>
              <a:gd name="connsiteX0" fmla="*/ 73 w 1326170"/>
              <a:gd name="connsiteY0" fmla="*/ 0 h 1382434"/>
              <a:gd name="connsiteX1" fmla="*/ 17408 w 1326170"/>
              <a:gd name="connsiteY1" fmla="*/ 1382434 h 1382434"/>
              <a:gd name="connsiteX2" fmla="*/ 268759 w 1326170"/>
              <a:gd name="connsiteY2" fmla="*/ 1382434 h 1382434"/>
              <a:gd name="connsiteX3" fmla="*/ 260092 w 1326170"/>
              <a:gd name="connsiteY3" fmla="*/ 697718 h 1382434"/>
              <a:gd name="connsiteX4" fmla="*/ 1317502 w 1326170"/>
              <a:gd name="connsiteY4" fmla="*/ 689050 h 1382434"/>
              <a:gd name="connsiteX5" fmla="*/ 1326170 w 1326170"/>
              <a:gd name="connsiteY5" fmla="*/ 4333 h 1382434"/>
              <a:gd name="connsiteX6" fmla="*/ 73 w 1326170"/>
              <a:gd name="connsiteY6" fmla="*/ 0 h 1382434"/>
              <a:gd name="connsiteX0" fmla="*/ 416 w 1326513"/>
              <a:gd name="connsiteY0" fmla="*/ 0 h 1386767"/>
              <a:gd name="connsiteX1" fmla="*/ 416 w 1326513"/>
              <a:gd name="connsiteY1" fmla="*/ 1386767 h 1386767"/>
              <a:gd name="connsiteX2" fmla="*/ 269102 w 1326513"/>
              <a:gd name="connsiteY2" fmla="*/ 1382434 h 1386767"/>
              <a:gd name="connsiteX3" fmla="*/ 260435 w 1326513"/>
              <a:gd name="connsiteY3" fmla="*/ 697718 h 1386767"/>
              <a:gd name="connsiteX4" fmla="*/ 1317845 w 1326513"/>
              <a:gd name="connsiteY4" fmla="*/ 689050 h 1386767"/>
              <a:gd name="connsiteX5" fmla="*/ 1326513 w 1326513"/>
              <a:gd name="connsiteY5" fmla="*/ 4333 h 1386767"/>
              <a:gd name="connsiteX6" fmla="*/ 416 w 1326513"/>
              <a:gd name="connsiteY6" fmla="*/ 0 h 1386767"/>
              <a:gd name="connsiteX0" fmla="*/ 416 w 1326513"/>
              <a:gd name="connsiteY0" fmla="*/ 0 h 1395435"/>
              <a:gd name="connsiteX1" fmla="*/ 416 w 1326513"/>
              <a:gd name="connsiteY1" fmla="*/ 1386767 h 1395435"/>
              <a:gd name="connsiteX2" fmla="*/ 269102 w 1326513"/>
              <a:gd name="connsiteY2" fmla="*/ 1395435 h 1395435"/>
              <a:gd name="connsiteX3" fmla="*/ 260435 w 1326513"/>
              <a:gd name="connsiteY3" fmla="*/ 697718 h 1395435"/>
              <a:gd name="connsiteX4" fmla="*/ 1317845 w 1326513"/>
              <a:gd name="connsiteY4" fmla="*/ 689050 h 1395435"/>
              <a:gd name="connsiteX5" fmla="*/ 1326513 w 1326513"/>
              <a:gd name="connsiteY5" fmla="*/ 4333 h 1395435"/>
              <a:gd name="connsiteX6" fmla="*/ 416 w 1326513"/>
              <a:gd name="connsiteY6" fmla="*/ 0 h 1395435"/>
              <a:gd name="connsiteX0" fmla="*/ 416 w 1326513"/>
              <a:gd name="connsiteY0" fmla="*/ 0 h 1395435"/>
              <a:gd name="connsiteX1" fmla="*/ 416 w 1326513"/>
              <a:gd name="connsiteY1" fmla="*/ 1386767 h 1395435"/>
              <a:gd name="connsiteX2" fmla="*/ 269102 w 1326513"/>
              <a:gd name="connsiteY2" fmla="*/ 1395435 h 1395435"/>
              <a:gd name="connsiteX3" fmla="*/ 273436 w 1326513"/>
              <a:gd name="connsiteY3" fmla="*/ 697718 h 1395435"/>
              <a:gd name="connsiteX4" fmla="*/ 1317845 w 1326513"/>
              <a:gd name="connsiteY4" fmla="*/ 689050 h 1395435"/>
              <a:gd name="connsiteX5" fmla="*/ 1326513 w 1326513"/>
              <a:gd name="connsiteY5" fmla="*/ 4333 h 1395435"/>
              <a:gd name="connsiteX6" fmla="*/ 416 w 1326513"/>
              <a:gd name="connsiteY6" fmla="*/ 0 h 1395435"/>
              <a:gd name="connsiteX0" fmla="*/ 416 w 1326513"/>
              <a:gd name="connsiteY0" fmla="*/ 0 h 1386768"/>
              <a:gd name="connsiteX1" fmla="*/ 416 w 1326513"/>
              <a:gd name="connsiteY1" fmla="*/ 1386767 h 1386768"/>
              <a:gd name="connsiteX2" fmla="*/ 260435 w 1326513"/>
              <a:gd name="connsiteY2" fmla="*/ 1386768 h 1386768"/>
              <a:gd name="connsiteX3" fmla="*/ 273436 w 1326513"/>
              <a:gd name="connsiteY3" fmla="*/ 697718 h 1386768"/>
              <a:gd name="connsiteX4" fmla="*/ 1317845 w 1326513"/>
              <a:gd name="connsiteY4" fmla="*/ 689050 h 1386768"/>
              <a:gd name="connsiteX5" fmla="*/ 1326513 w 1326513"/>
              <a:gd name="connsiteY5" fmla="*/ 4333 h 1386768"/>
              <a:gd name="connsiteX6" fmla="*/ 416 w 1326513"/>
              <a:gd name="connsiteY6" fmla="*/ 0 h 1386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26513" h="1386768">
                <a:moveTo>
                  <a:pt x="416" y="0"/>
                </a:moveTo>
                <a:cubicBezTo>
                  <a:pt x="-1028" y="460811"/>
                  <a:pt x="1860" y="925956"/>
                  <a:pt x="416" y="1386767"/>
                </a:cubicBezTo>
                <a:lnTo>
                  <a:pt x="260435" y="1386768"/>
                </a:lnTo>
                <a:cubicBezTo>
                  <a:pt x="261880" y="1154196"/>
                  <a:pt x="271991" y="930290"/>
                  <a:pt x="273436" y="697718"/>
                </a:cubicBezTo>
                <a:lnTo>
                  <a:pt x="1317845" y="689050"/>
                </a:lnTo>
                <a:lnTo>
                  <a:pt x="1326513" y="4333"/>
                </a:lnTo>
                <a:lnTo>
                  <a:pt x="416" y="0"/>
                </a:ln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20000"/>
                </a:schemeClr>
              </a:gs>
              <a:gs pos="100000">
                <a:schemeClr val="bg2">
                  <a:lumMod val="40000"/>
                  <a:lumOff val="60000"/>
                  <a:alpha val="20000"/>
                </a:schemeClr>
              </a:gs>
            </a:gsLst>
            <a:lin ang="5400000" scaled="0"/>
          </a:gradFill>
          <a:ln>
            <a:solidFill>
              <a:schemeClr val="bg2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Time-course and rise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Group 1"/>
          <p:cNvGrpSpPr/>
          <p:nvPr/>
        </p:nvGrpSpPr>
        <p:grpSpPr>
          <a:xfrm>
            <a:off x="241852" y="4833732"/>
            <a:ext cx="4101548" cy="1840204"/>
            <a:chOff x="-118719" y="2956558"/>
            <a:chExt cx="8786924" cy="3942346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825176" y="3962400"/>
              <a:ext cx="7565231" cy="0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972924" y="3581398"/>
              <a:ext cx="7443987" cy="2590800"/>
              <a:chOff x="500078" y="4414603"/>
              <a:chExt cx="3716628" cy="1762682"/>
            </a:xfrm>
          </p:grpSpPr>
          <p:cxnSp>
            <p:nvCxnSpPr>
              <p:cNvPr id="225" name="Straight Arrow Connector 224"/>
              <p:cNvCxnSpPr/>
              <p:nvPr/>
            </p:nvCxnSpPr>
            <p:spPr>
              <a:xfrm>
                <a:off x="500078" y="6172200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Arrow Connector 228"/>
              <p:cNvCxnSpPr/>
              <p:nvPr/>
            </p:nvCxnSpPr>
            <p:spPr>
              <a:xfrm flipV="1">
                <a:off x="506869" y="4414603"/>
                <a:ext cx="383" cy="176268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505877" y="2956558"/>
                  <a:ext cx="656590" cy="369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877" y="2956558"/>
                  <a:ext cx="656590" cy="369331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r="-60000" b="-96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8333627" y="5852404"/>
                  <a:ext cx="334578" cy="369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3627" y="5852404"/>
                  <a:ext cx="334578" cy="369331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r="-53846" b="-96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TextBox 23"/>
            <p:cNvSpPr txBox="1"/>
            <p:nvPr/>
          </p:nvSpPr>
          <p:spPr>
            <a:xfrm>
              <a:off x="562658" y="6107669"/>
              <a:ext cx="646315" cy="791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3" name="TextBox 232"/>
                <p:cNvSpPr txBox="1"/>
                <p:nvPr/>
              </p:nvSpPr>
              <p:spPr>
                <a:xfrm>
                  <a:off x="-118719" y="3510171"/>
                  <a:ext cx="619015" cy="46224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33" name="TextBox 2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18719" y="3510171"/>
                  <a:ext cx="619015" cy="462243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r="-61702" b="-861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4" name="Freeform 233"/>
            <p:cNvSpPr/>
            <p:nvPr/>
          </p:nvSpPr>
          <p:spPr>
            <a:xfrm>
              <a:off x="980661" y="4015408"/>
              <a:ext cx="7436249" cy="2146851"/>
            </a:xfrm>
            <a:custGeom>
              <a:avLst/>
              <a:gdLst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650435 w 7381461"/>
                <a:gd name="connsiteY2" fmla="*/ 318052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379304 w 7381461"/>
                <a:gd name="connsiteY2" fmla="*/ 172278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445565 w 7381461"/>
                <a:gd name="connsiteY2" fmla="*/ 132521 h 2133600"/>
                <a:gd name="connsiteX3" fmla="*/ 7381461 w 7381461"/>
                <a:gd name="connsiteY3" fmla="*/ 0 h 2133600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4957" h="2146852">
                  <a:moveTo>
                    <a:pt x="0" y="2146852"/>
                  </a:moveTo>
                  <a:cubicBezTo>
                    <a:pt x="457052" y="1662042"/>
                    <a:pt x="856974" y="1208156"/>
                    <a:pt x="1431235" y="874643"/>
                  </a:cubicBezTo>
                  <a:cubicBezTo>
                    <a:pt x="2005496" y="541130"/>
                    <a:pt x="2458278" y="291547"/>
                    <a:pt x="3445565" y="145773"/>
                  </a:cubicBezTo>
                  <a:cubicBezTo>
                    <a:pt x="4432852" y="-1"/>
                    <a:pt x="6370656" y="5846"/>
                    <a:pt x="735495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6629400" y="1676400"/>
                <a:ext cx="1698798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1676400"/>
                <a:ext cx="1698798" cy="61831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629400" y="2362200"/>
                <a:ext cx="1455142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362200"/>
                <a:ext cx="1455142" cy="61831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595675" y="3124200"/>
                <a:ext cx="2378921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𝑆𝑇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675" y="3124200"/>
                <a:ext cx="2378921" cy="61831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6633788" y="3810000"/>
                <a:ext cx="136781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788" y="3810000"/>
                <a:ext cx="1367810" cy="61824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6633788" y="4610319"/>
                <a:ext cx="2378536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788" y="4610319"/>
                <a:ext cx="2378536" cy="714683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/>
              <p:cNvSpPr txBox="1"/>
              <p:nvPr/>
            </p:nvSpPr>
            <p:spPr>
              <a:xfrm>
                <a:off x="3505200" y="1752600"/>
                <a:ext cx="2747740" cy="1134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d>
                        </m:sub>
                        <m:sup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𝑓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sup>
                        <m:e>
                          <m:f>
                            <m:f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752600"/>
                <a:ext cx="2747740" cy="113415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6665609" y="5401554"/>
                <a:ext cx="125919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5609" y="5401554"/>
                <a:ext cx="1259191" cy="61824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914401" y="3446356"/>
            <a:ext cx="2401955" cy="949029"/>
            <a:chOff x="914401" y="3446356"/>
            <a:chExt cx="2401955" cy="949029"/>
          </a:xfrm>
        </p:grpSpPr>
        <p:sp>
          <p:nvSpPr>
            <p:cNvPr id="9" name="Rectangle 8"/>
            <p:cNvSpPr/>
            <p:nvPr/>
          </p:nvSpPr>
          <p:spPr>
            <a:xfrm>
              <a:off x="1774397" y="3782171"/>
              <a:ext cx="251913" cy="296154"/>
            </a:xfrm>
            <a:prstGeom prst="rect">
              <a:avLst/>
            </a:pr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914401" y="3446356"/>
              <a:ext cx="380390" cy="930275"/>
            </a:xfrm>
            <a:prstGeom prst="rect">
              <a:avLst/>
            </a:pr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630556" y="3465110"/>
              <a:ext cx="685800" cy="930275"/>
            </a:xfrm>
            <a:prstGeom prst="rect">
              <a:avLst/>
            </a:pr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Freeform 12"/>
          <p:cNvSpPr/>
          <p:nvPr/>
        </p:nvSpPr>
        <p:spPr>
          <a:xfrm>
            <a:off x="1416205" y="3772829"/>
            <a:ext cx="620751" cy="464634"/>
          </a:xfrm>
          <a:custGeom>
            <a:avLst/>
            <a:gdLst>
              <a:gd name="connsiteX0" fmla="*/ 598449 w 620751"/>
              <a:gd name="connsiteY0" fmla="*/ 0 h 464634"/>
              <a:gd name="connsiteX1" fmla="*/ 490654 w 620751"/>
              <a:gd name="connsiteY1" fmla="*/ 26020 h 464634"/>
              <a:gd name="connsiteX2" fmla="*/ 475785 w 620751"/>
              <a:gd name="connsiteY2" fmla="*/ 29737 h 464634"/>
              <a:gd name="connsiteX3" fmla="*/ 420029 w 620751"/>
              <a:gd name="connsiteY3" fmla="*/ 52039 h 464634"/>
              <a:gd name="connsiteX4" fmla="*/ 382858 w 620751"/>
              <a:gd name="connsiteY4" fmla="*/ 66908 h 464634"/>
              <a:gd name="connsiteX5" fmla="*/ 360556 w 620751"/>
              <a:gd name="connsiteY5" fmla="*/ 78059 h 464634"/>
              <a:gd name="connsiteX6" fmla="*/ 319668 w 620751"/>
              <a:gd name="connsiteY6" fmla="*/ 96644 h 464634"/>
              <a:gd name="connsiteX7" fmla="*/ 301083 w 620751"/>
              <a:gd name="connsiteY7" fmla="*/ 111512 h 464634"/>
              <a:gd name="connsiteX8" fmla="*/ 278780 w 620751"/>
              <a:gd name="connsiteY8" fmla="*/ 122664 h 464634"/>
              <a:gd name="connsiteX9" fmla="*/ 241610 w 620751"/>
              <a:gd name="connsiteY9" fmla="*/ 152400 h 464634"/>
              <a:gd name="connsiteX10" fmla="*/ 219307 w 620751"/>
              <a:gd name="connsiteY10" fmla="*/ 167269 h 464634"/>
              <a:gd name="connsiteX11" fmla="*/ 182136 w 620751"/>
              <a:gd name="connsiteY11" fmla="*/ 197005 h 464634"/>
              <a:gd name="connsiteX12" fmla="*/ 141249 w 620751"/>
              <a:gd name="connsiteY12" fmla="*/ 230459 h 464634"/>
              <a:gd name="connsiteX13" fmla="*/ 104078 w 620751"/>
              <a:gd name="connsiteY13" fmla="*/ 260195 h 464634"/>
              <a:gd name="connsiteX14" fmla="*/ 85493 w 620751"/>
              <a:gd name="connsiteY14" fmla="*/ 275064 h 464634"/>
              <a:gd name="connsiteX15" fmla="*/ 55756 w 620751"/>
              <a:gd name="connsiteY15" fmla="*/ 304800 h 464634"/>
              <a:gd name="connsiteX16" fmla="*/ 40888 w 620751"/>
              <a:gd name="connsiteY16" fmla="*/ 315951 h 464634"/>
              <a:gd name="connsiteX17" fmla="*/ 22302 w 620751"/>
              <a:gd name="connsiteY17" fmla="*/ 341971 h 464634"/>
              <a:gd name="connsiteX18" fmla="*/ 14868 w 620751"/>
              <a:gd name="connsiteY18" fmla="*/ 356839 h 464634"/>
              <a:gd name="connsiteX19" fmla="*/ 7434 w 620751"/>
              <a:gd name="connsiteY19" fmla="*/ 367991 h 464634"/>
              <a:gd name="connsiteX20" fmla="*/ 0 w 620751"/>
              <a:gd name="connsiteY20" fmla="*/ 394010 h 464634"/>
              <a:gd name="connsiteX21" fmla="*/ 3717 w 620751"/>
              <a:gd name="connsiteY21" fmla="*/ 431181 h 464634"/>
              <a:gd name="connsiteX22" fmla="*/ 14868 w 620751"/>
              <a:gd name="connsiteY22" fmla="*/ 446049 h 464634"/>
              <a:gd name="connsiteX23" fmla="*/ 59473 w 620751"/>
              <a:gd name="connsiteY23" fmla="*/ 464634 h 464634"/>
              <a:gd name="connsiteX24" fmla="*/ 163551 w 620751"/>
              <a:gd name="connsiteY24" fmla="*/ 457200 h 464634"/>
              <a:gd name="connsiteX25" fmla="*/ 208156 w 620751"/>
              <a:gd name="connsiteY25" fmla="*/ 449766 h 464634"/>
              <a:gd name="connsiteX26" fmla="*/ 230458 w 620751"/>
              <a:gd name="connsiteY26" fmla="*/ 442332 h 464634"/>
              <a:gd name="connsiteX27" fmla="*/ 301083 w 620751"/>
              <a:gd name="connsiteY27" fmla="*/ 420030 h 464634"/>
              <a:gd name="connsiteX28" fmla="*/ 327102 w 620751"/>
              <a:gd name="connsiteY28" fmla="*/ 408878 h 464634"/>
              <a:gd name="connsiteX29" fmla="*/ 349405 w 620751"/>
              <a:gd name="connsiteY29" fmla="*/ 394010 h 464634"/>
              <a:gd name="connsiteX30" fmla="*/ 401444 w 620751"/>
              <a:gd name="connsiteY30" fmla="*/ 364273 h 464634"/>
              <a:gd name="connsiteX31" fmla="*/ 475785 w 620751"/>
              <a:gd name="connsiteY31" fmla="*/ 315951 h 464634"/>
              <a:gd name="connsiteX32" fmla="*/ 557561 w 620751"/>
              <a:gd name="connsiteY32" fmla="*/ 234176 h 464634"/>
              <a:gd name="connsiteX33" fmla="*/ 572429 w 620751"/>
              <a:gd name="connsiteY33" fmla="*/ 215591 h 464634"/>
              <a:gd name="connsiteX34" fmla="*/ 594732 w 620751"/>
              <a:gd name="connsiteY34" fmla="*/ 167269 h 464634"/>
              <a:gd name="connsiteX35" fmla="*/ 605883 w 620751"/>
              <a:gd name="connsiteY35" fmla="*/ 148683 h 464634"/>
              <a:gd name="connsiteX36" fmla="*/ 617034 w 620751"/>
              <a:gd name="connsiteY36" fmla="*/ 107795 h 464634"/>
              <a:gd name="connsiteX37" fmla="*/ 620751 w 620751"/>
              <a:gd name="connsiteY37" fmla="*/ 92927 h 464634"/>
              <a:gd name="connsiteX38" fmla="*/ 602166 w 620751"/>
              <a:gd name="connsiteY38" fmla="*/ 48322 h 464634"/>
              <a:gd name="connsiteX39" fmla="*/ 576146 w 620751"/>
              <a:gd name="connsiteY39" fmla="*/ 40888 h 464634"/>
              <a:gd name="connsiteX40" fmla="*/ 524107 w 620751"/>
              <a:gd name="connsiteY40" fmla="*/ 48322 h 464634"/>
              <a:gd name="connsiteX41" fmla="*/ 505522 w 620751"/>
              <a:gd name="connsiteY41" fmla="*/ 52039 h 46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620751" h="464634">
                <a:moveTo>
                  <a:pt x="598449" y="0"/>
                </a:moveTo>
                <a:lnTo>
                  <a:pt x="490654" y="26020"/>
                </a:lnTo>
                <a:cubicBezTo>
                  <a:pt x="485689" y="27224"/>
                  <a:pt x="480528" y="27840"/>
                  <a:pt x="475785" y="29737"/>
                </a:cubicBezTo>
                <a:lnTo>
                  <a:pt x="420029" y="52039"/>
                </a:lnTo>
                <a:cubicBezTo>
                  <a:pt x="420020" y="52043"/>
                  <a:pt x="382866" y="66904"/>
                  <a:pt x="382858" y="66908"/>
                </a:cubicBezTo>
                <a:cubicBezTo>
                  <a:pt x="375424" y="70625"/>
                  <a:pt x="368122" y="74620"/>
                  <a:pt x="360556" y="78059"/>
                </a:cubicBezTo>
                <a:cubicBezTo>
                  <a:pt x="343385" y="85864"/>
                  <a:pt x="336563" y="85893"/>
                  <a:pt x="319668" y="96644"/>
                </a:cubicBezTo>
                <a:cubicBezTo>
                  <a:pt x="312975" y="100903"/>
                  <a:pt x="307776" y="107253"/>
                  <a:pt x="301083" y="111512"/>
                </a:cubicBezTo>
                <a:cubicBezTo>
                  <a:pt x="294071" y="115975"/>
                  <a:pt x="285629" y="117955"/>
                  <a:pt x="278780" y="122664"/>
                </a:cubicBezTo>
                <a:cubicBezTo>
                  <a:pt x="265705" y="131653"/>
                  <a:pt x="254812" y="143598"/>
                  <a:pt x="241610" y="152400"/>
                </a:cubicBezTo>
                <a:cubicBezTo>
                  <a:pt x="234176" y="157356"/>
                  <a:pt x="226455" y="161908"/>
                  <a:pt x="219307" y="167269"/>
                </a:cubicBezTo>
                <a:cubicBezTo>
                  <a:pt x="206613" y="176789"/>
                  <a:pt x="194526" y="187093"/>
                  <a:pt x="182136" y="197005"/>
                </a:cubicBezTo>
                <a:cubicBezTo>
                  <a:pt x="136583" y="233446"/>
                  <a:pt x="193323" y="187853"/>
                  <a:pt x="141249" y="230459"/>
                </a:cubicBezTo>
                <a:cubicBezTo>
                  <a:pt x="128968" y="240507"/>
                  <a:pt x="116468" y="250283"/>
                  <a:pt x="104078" y="260195"/>
                </a:cubicBezTo>
                <a:cubicBezTo>
                  <a:pt x="97883" y="265151"/>
                  <a:pt x="91103" y="269454"/>
                  <a:pt x="85493" y="275064"/>
                </a:cubicBezTo>
                <a:cubicBezTo>
                  <a:pt x="75581" y="284976"/>
                  <a:pt x="66970" y="296389"/>
                  <a:pt x="55756" y="304800"/>
                </a:cubicBezTo>
                <a:cubicBezTo>
                  <a:pt x="50800" y="308517"/>
                  <a:pt x="45269" y="311570"/>
                  <a:pt x="40888" y="315951"/>
                </a:cubicBezTo>
                <a:cubicBezTo>
                  <a:pt x="38228" y="318611"/>
                  <a:pt x="25117" y="337045"/>
                  <a:pt x="22302" y="341971"/>
                </a:cubicBezTo>
                <a:cubicBezTo>
                  <a:pt x="19553" y="346782"/>
                  <a:pt x="17617" y="352028"/>
                  <a:pt x="14868" y="356839"/>
                </a:cubicBezTo>
                <a:cubicBezTo>
                  <a:pt x="12652" y="360718"/>
                  <a:pt x="9432" y="363995"/>
                  <a:pt x="7434" y="367991"/>
                </a:cubicBezTo>
                <a:cubicBezTo>
                  <a:pt x="4768" y="373324"/>
                  <a:pt x="1191" y="389246"/>
                  <a:pt x="0" y="394010"/>
                </a:cubicBezTo>
                <a:cubicBezTo>
                  <a:pt x="1239" y="406400"/>
                  <a:pt x="296" y="419208"/>
                  <a:pt x="3717" y="431181"/>
                </a:cubicBezTo>
                <a:cubicBezTo>
                  <a:pt x="5419" y="437138"/>
                  <a:pt x="10206" y="441970"/>
                  <a:pt x="14868" y="446049"/>
                </a:cubicBezTo>
                <a:cubicBezTo>
                  <a:pt x="27860" y="457416"/>
                  <a:pt x="43466" y="460632"/>
                  <a:pt x="59473" y="464634"/>
                </a:cubicBezTo>
                <a:cubicBezTo>
                  <a:pt x="188472" y="459025"/>
                  <a:pt x="108757" y="466869"/>
                  <a:pt x="163551" y="457200"/>
                </a:cubicBezTo>
                <a:cubicBezTo>
                  <a:pt x="178395" y="454581"/>
                  <a:pt x="193856" y="454533"/>
                  <a:pt x="208156" y="449766"/>
                </a:cubicBezTo>
                <a:cubicBezTo>
                  <a:pt x="215590" y="447288"/>
                  <a:pt x="222968" y="444636"/>
                  <a:pt x="230458" y="442332"/>
                </a:cubicBezTo>
                <a:cubicBezTo>
                  <a:pt x="254907" y="434809"/>
                  <a:pt x="276833" y="430424"/>
                  <a:pt x="301083" y="420030"/>
                </a:cubicBezTo>
                <a:cubicBezTo>
                  <a:pt x="309756" y="416313"/>
                  <a:pt x="318794" y="413352"/>
                  <a:pt x="327102" y="408878"/>
                </a:cubicBezTo>
                <a:cubicBezTo>
                  <a:pt x="334969" y="404642"/>
                  <a:pt x="341743" y="398607"/>
                  <a:pt x="349405" y="394010"/>
                </a:cubicBezTo>
                <a:cubicBezTo>
                  <a:pt x="366537" y="383731"/>
                  <a:pt x="384098" y="374185"/>
                  <a:pt x="401444" y="364273"/>
                </a:cubicBezTo>
                <a:cubicBezTo>
                  <a:pt x="428953" y="348554"/>
                  <a:pt x="449688" y="337698"/>
                  <a:pt x="475785" y="315951"/>
                </a:cubicBezTo>
                <a:cubicBezTo>
                  <a:pt x="533400" y="267940"/>
                  <a:pt x="509858" y="292100"/>
                  <a:pt x="557561" y="234176"/>
                </a:cubicBezTo>
                <a:cubicBezTo>
                  <a:pt x="562604" y="228052"/>
                  <a:pt x="568493" y="222479"/>
                  <a:pt x="572429" y="215591"/>
                </a:cubicBezTo>
                <a:cubicBezTo>
                  <a:pt x="615191" y="140754"/>
                  <a:pt x="565306" y="232005"/>
                  <a:pt x="594732" y="167269"/>
                </a:cubicBezTo>
                <a:cubicBezTo>
                  <a:pt x="597722" y="160692"/>
                  <a:pt x="602893" y="155260"/>
                  <a:pt x="605883" y="148683"/>
                </a:cubicBezTo>
                <a:cubicBezTo>
                  <a:pt x="613451" y="132032"/>
                  <a:pt x="613283" y="124676"/>
                  <a:pt x="617034" y="107795"/>
                </a:cubicBezTo>
                <a:cubicBezTo>
                  <a:pt x="618142" y="102808"/>
                  <a:pt x="619512" y="97883"/>
                  <a:pt x="620751" y="92927"/>
                </a:cubicBezTo>
                <a:cubicBezTo>
                  <a:pt x="616315" y="75182"/>
                  <a:pt x="616718" y="60449"/>
                  <a:pt x="602166" y="48322"/>
                </a:cubicBezTo>
                <a:cubicBezTo>
                  <a:pt x="599880" y="46417"/>
                  <a:pt x="576937" y="41086"/>
                  <a:pt x="576146" y="40888"/>
                </a:cubicBezTo>
                <a:lnTo>
                  <a:pt x="524107" y="48322"/>
                </a:lnTo>
                <a:cubicBezTo>
                  <a:pt x="517867" y="49307"/>
                  <a:pt x="505522" y="52039"/>
                  <a:pt x="505522" y="52039"/>
                </a:cubicBezTo>
              </a:path>
            </a:pathLst>
          </a:cu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143000" y="5303238"/>
            <a:ext cx="0" cy="618246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1226423" y="1725619"/>
            <a:ext cx="544809" cy="1721318"/>
          </a:xfrm>
          <a:custGeom>
            <a:avLst/>
            <a:gdLst>
              <a:gd name="connsiteX0" fmla="*/ 0 w 559041"/>
              <a:gd name="connsiteY0" fmla="*/ 0 h 1664122"/>
              <a:gd name="connsiteX1" fmla="*/ 0 w 559041"/>
              <a:gd name="connsiteY1" fmla="*/ 1659788 h 1664122"/>
              <a:gd name="connsiteX2" fmla="*/ 541706 w 559041"/>
              <a:gd name="connsiteY2" fmla="*/ 1664122 h 1664122"/>
              <a:gd name="connsiteX3" fmla="*/ 559041 w 559041"/>
              <a:gd name="connsiteY3" fmla="*/ 1053077 h 1664122"/>
              <a:gd name="connsiteX4" fmla="*/ 333691 w 559041"/>
              <a:gd name="connsiteY4" fmla="*/ 1053077 h 1664122"/>
              <a:gd name="connsiteX5" fmla="*/ 338024 w 559041"/>
              <a:gd name="connsiteY5" fmla="*/ 0 h 1664122"/>
              <a:gd name="connsiteX6" fmla="*/ 0 w 559041"/>
              <a:gd name="connsiteY6" fmla="*/ 0 h 1664122"/>
              <a:gd name="connsiteX0" fmla="*/ 0 w 559041"/>
              <a:gd name="connsiteY0" fmla="*/ 0 h 1681135"/>
              <a:gd name="connsiteX1" fmla="*/ 0 w 559041"/>
              <a:gd name="connsiteY1" fmla="*/ 1681135 h 1681135"/>
              <a:gd name="connsiteX2" fmla="*/ 541706 w 559041"/>
              <a:gd name="connsiteY2" fmla="*/ 1664122 h 1681135"/>
              <a:gd name="connsiteX3" fmla="*/ 559041 w 559041"/>
              <a:gd name="connsiteY3" fmla="*/ 1053077 h 1681135"/>
              <a:gd name="connsiteX4" fmla="*/ 333691 w 559041"/>
              <a:gd name="connsiteY4" fmla="*/ 1053077 h 1681135"/>
              <a:gd name="connsiteX5" fmla="*/ 338024 w 559041"/>
              <a:gd name="connsiteY5" fmla="*/ 0 h 1681135"/>
              <a:gd name="connsiteX6" fmla="*/ 0 w 559041"/>
              <a:gd name="connsiteY6" fmla="*/ 0 h 1681135"/>
              <a:gd name="connsiteX0" fmla="*/ 0 w 559041"/>
              <a:gd name="connsiteY0" fmla="*/ 0 h 1681911"/>
              <a:gd name="connsiteX1" fmla="*/ 0 w 559041"/>
              <a:gd name="connsiteY1" fmla="*/ 1681135 h 1681911"/>
              <a:gd name="connsiteX2" fmla="*/ 541706 w 559041"/>
              <a:gd name="connsiteY2" fmla="*/ 1681911 h 1681911"/>
              <a:gd name="connsiteX3" fmla="*/ 559041 w 559041"/>
              <a:gd name="connsiteY3" fmla="*/ 1053077 h 1681911"/>
              <a:gd name="connsiteX4" fmla="*/ 333691 w 559041"/>
              <a:gd name="connsiteY4" fmla="*/ 1053077 h 1681911"/>
              <a:gd name="connsiteX5" fmla="*/ 338024 w 559041"/>
              <a:gd name="connsiteY5" fmla="*/ 0 h 1681911"/>
              <a:gd name="connsiteX6" fmla="*/ 0 w 559041"/>
              <a:gd name="connsiteY6" fmla="*/ 0 h 1681911"/>
              <a:gd name="connsiteX0" fmla="*/ 0 w 544809"/>
              <a:gd name="connsiteY0" fmla="*/ 0 h 1681911"/>
              <a:gd name="connsiteX1" fmla="*/ 0 w 544809"/>
              <a:gd name="connsiteY1" fmla="*/ 1681135 h 1681911"/>
              <a:gd name="connsiteX2" fmla="*/ 541706 w 544809"/>
              <a:gd name="connsiteY2" fmla="*/ 1681911 h 1681911"/>
              <a:gd name="connsiteX3" fmla="*/ 544809 w 544809"/>
              <a:gd name="connsiteY3" fmla="*/ 1053077 h 1681911"/>
              <a:gd name="connsiteX4" fmla="*/ 333691 w 544809"/>
              <a:gd name="connsiteY4" fmla="*/ 1053077 h 1681911"/>
              <a:gd name="connsiteX5" fmla="*/ 338024 w 544809"/>
              <a:gd name="connsiteY5" fmla="*/ 0 h 1681911"/>
              <a:gd name="connsiteX6" fmla="*/ 0 w 544809"/>
              <a:gd name="connsiteY6" fmla="*/ 0 h 1681911"/>
              <a:gd name="connsiteX0" fmla="*/ 0 w 544809"/>
              <a:gd name="connsiteY0" fmla="*/ 14231 h 1696142"/>
              <a:gd name="connsiteX1" fmla="*/ 0 w 544809"/>
              <a:gd name="connsiteY1" fmla="*/ 1695366 h 1696142"/>
              <a:gd name="connsiteX2" fmla="*/ 541706 w 544809"/>
              <a:gd name="connsiteY2" fmla="*/ 1696142 h 1696142"/>
              <a:gd name="connsiteX3" fmla="*/ 544809 w 544809"/>
              <a:gd name="connsiteY3" fmla="*/ 1067308 h 1696142"/>
              <a:gd name="connsiteX4" fmla="*/ 333691 w 544809"/>
              <a:gd name="connsiteY4" fmla="*/ 1067308 h 1696142"/>
              <a:gd name="connsiteX5" fmla="*/ 338024 w 544809"/>
              <a:gd name="connsiteY5" fmla="*/ 0 h 1696142"/>
              <a:gd name="connsiteX6" fmla="*/ 0 w 544809"/>
              <a:gd name="connsiteY6" fmla="*/ 14231 h 1696142"/>
              <a:gd name="connsiteX0" fmla="*/ 0 w 544809"/>
              <a:gd name="connsiteY0" fmla="*/ 7115 h 1696142"/>
              <a:gd name="connsiteX1" fmla="*/ 0 w 544809"/>
              <a:gd name="connsiteY1" fmla="*/ 1695366 h 1696142"/>
              <a:gd name="connsiteX2" fmla="*/ 541706 w 544809"/>
              <a:gd name="connsiteY2" fmla="*/ 1696142 h 1696142"/>
              <a:gd name="connsiteX3" fmla="*/ 544809 w 544809"/>
              <a:gd name="connsiteY3" fmla="*/ 1067308 h 1696142"/>
              <a:gd name="connsiteX4" fmla="*/ 333691 w 544809"/>
              <a:gd name="connsiteY4" fmla="*/ 1067308 h 1696142"/>
              <a:gd name="connsiteX5" fmla="*/ 338024 w 544809"/>
              <a:gd name="connsiteY5" fmla="*/ 0 h 1696142"/>
              <a:gd name="connsiteX6" fmla="*/ 0 w 544809"/>
              <a:gd name="connsiteY6" fmla="*/ 7115 h 1696142"/>
              <a:gd name="connsiteX0" fmla="*/ 0 w 544809"/>
              <a:gd name="connsiteY0" fmla="*/ 3557 h 1696142"/>
              <a:gd name="connsiteX1" fmla="*/ 0 w 544809"/>
              <a:gd name="connsiteY1" fmla="*/ 1695366 h 1696142"/>
              <a:gd name="connsiteX2" fmla="*/ 541706 w 544809"/>
              <a:gd name="connsiteY2" fmla="*/ 1696142 h 1696142"/>
              <a:gd name="connsiteX3" fmla="*/ 544809 w 544809"/>
              <a:gd name="connsiteY3" fmla="*/ 1067308 h 1696142"/>
              <a:gd name="connsiteX4" fmla="*/ 333691 w 544809"/>
              <a:gd name="connsiteY4" fmla="*/ 1067308 h 1696142"/>
              <a:gd name="connsiteX5" fmla="*/ 338024 w 544809"/>
              <a:gd name="connsiteY5" fmla="*/ 0 h 1696142"/>
              <a:gd name="connsiteX6" fmla="*/ 0 w 544809"/>
              <a:gd name="connsiteY6" fmla="*/ 3557 h 1696142"/>
              <a:gd name="connsiteX0" fmla="*/ 0 w 544809"/>
              <a:gd name="connsiteY0" fmla="*/ 0 h 1696143"/>
              <a:gd name="connsiteX1" fmla="*/ 0 w 544809"/>
              <a:gd name="connsiteY1" fmla="*/ 1695367 h 1696143"/>
              <a:gd name="connsiteX2" fmla="*/ 541706 w 544809"/>
              <a:gd name="connsiteY2" fmla="*/ 1696143 h 1696143"/>
              <a:gd name="connsiteX3" fmla="*/ 544809 w 544809"/>
              <a:gd name="connsiteY3" fmla="*/ 1067309 h 1696143"/>
              <a:gd name="connsiteX4" fmla="*/ 333691 w 544809"/>
              <a:gd name="connsiteY4" fmla="*/ 1067309 h 1696143"/>
              <a:gd name="connsiteX5" fmla="*/ 338024 w 544809"/>
              <a:gd name="connsiteY5" fmla="*/ 1 h 1696143"/>
              <a:gd name="connsiteX6" fmla="*/ 0 w 544809"/>
              <a:gd name="connsiteY6" fmla="*/ 0 h 169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809" h="1696143">
                <a:moveTo>
                  <a:pt x="0" y="0"/>
                </a:moveTo>
                <a:lnTo>
                  <a:pt x="0" y="1695367"/>
                </a:lnTo>
                <a:lnTo>
                  <a:pt x="541706" y="1696143"/>
                </a:lnTo>
                <a:cubicBezTo>
                  <a:pt x="542740" y="1486532"/>
                  <a:pt x="543775" y="1276920"/>
                  <a:pt x="544809" y="1067309"/>
                </a:cubicBezTo>
                <a:lnTo>
                  <a:pt x="333691" y="1067309"/>
                </a:lnTo>
                <a:cubicBezTo>
                  <a:pt x="335135" y="716283"/>
                  <a:pt x="336580" y="351027"/>
                  <a:pt x="338024" y="1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1"/>
            <a:tileRect/>
          </a:gra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1143000" y="1676400"/>
                <a:ext cx="1803122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676400"/>
                <a:ext cx="1803122" cy="714683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145979" y="2421064"/>
                <a:ext cx="550775" cy="372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979" y="2421064"/>
                <a:ext cx="550775" cy="37228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eft Brace 4"/>
          <p:cNvSpPr/>
          <p:nvPr/>
        </p:nvSpPr>
        <p:spPr>
          <a:xfrm rot="16200000">
            <a:off x="2371791" y="2163765"/>
            <a:ext cx="96773" cy="493644"/>
          </a:xfrm>
          <a:prstGeom prst="leftBrace">
            <a:avLst>
              <a:gd name="adj1" fmla="val 39288"/>
              <a:gd name="adj2" fmla="val 50000"/>
            </a:avLst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/>
              <p:cNvSpPr txBox="1"/>
              <p:nvPr/>
            </p:nvSpPr>
            <p:spPr>
              <a:xfrm>
                <a:off x="1143000" y="2819400"/>
                <a:ext cx="124572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i="1" smtClean="0">
                          <a:solidFill>
                            <a:srgbClr val="FF0066"/>
                          </a:solidFill>
                          <a:latin typeface="Cambria Math"/>
                          <a:ea typeface="Cambria Math"/>
                        </a:rPr>
                        <m:t>𝑠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245726" cy="618246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571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repeatCount="2000" accel="52000" decel="48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8847E-6 L 0.00503 0.1259 " pathEditMode="relative" rAng="0" ptsTypes="AA">
                                      <p:cBhvr>
                                        <p:cTn id="13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629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repeatCount="2000" accel="52000" decel="4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8847E-6 L -0.04114 0.12729 " pathEditMode="relative" rAng="0" ptsTypes="AA">
                                      <p:cBhvr>
                                        <p:cTn id="15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6" y="636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42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9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"/>
                            </p:stCondLst>
                            <p:childTnLst>
                              <p:par>
                                <p:cTn id="116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2" grpId="2" animBg="1"/>
      <p:bldP spid="54" grpId="0" animBg="1"/>
      <p:bldP spid="54" grpId="1" animBg="1"/>
      <p:bldP spid="54" grpId="2" animBg="1"/>
      <p:bldP spid="93" grpId="0"/>
      <p:bldP spid="11" grpId="0" animBg="1"/>
      <p:bldP spid="11" grpId="1" animBg="1"/>
      <p:bldP spid="86" grpId="0"/>
      <p:bldP spid="86" grpId="1"/>
      <p:bldP spid="86" grpId="2"/>
      <p:bldP spid="87" grpId="0"/>
      <p:bldP spid="88" grpId="0"/>
      <p:bldP spid="89" grpId="0"/>
      <p:bldP spid="90" grpId="0"/>
      <p:bldP spid="94" grpId="0"/>
      <p:bldP spid="96" grpId="0"/>
      <p:bldP spid="13" grpId="0" animBg="1"/>
      <p:bldP spid="13" grpId="1" animBg="1"/>
      <p:bldP spid="6" grpId="0" animBg="1"/>
      <p:bldP spid="6" grpId="1" animBg="1"/>
      <p:bldP spid="83" grpId="0"/>
      <p:bldP spid="4" grpId="0"/>
      <p:bldP spid="5" grpId="0" animBg="1"/>
      <p:bldP spid="9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241852" y="4833732"/>
            <a:ext cx="4101548" cy="1840204"/>
            <a:chOff x="-118719" y="2956558"/>
            <a:chExt cx="8786924" cy="3942346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25176" y="3962400"/>
              <a:ext cx="7565231" cy="0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/>
            <p:cNvGrpSpPr/>
            <p:nvPr/>
          </p:nvGrpSpPr>
          <p:grpSpPr>
            <a:xfrm>
              <a:off x="972924" y="3581398"/>
              <a:ext cx="7443987" cy="2590800"/>
              <a:chOff x="500078" y="4414603"/>
              <a:chExt cx="3716628" cy="1762682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>
                <a:off x="500078" y="6172200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V="1">
                <a:off x="506869" y="4414603"/>
                <a:ext cx="383" cy="176268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Rectangle 49"/>
                <p:cNvSpPr/>
                <p:nvPr/>
              </p:nvSpPr>
              <p:spPr>
                <a:xfrm>
                  <a:off x="505877" y="2956558"/>
                  <a:ext cx="656590" cy="369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877" y="2956558"/>
                  <a:ext cx="656590" cy="36933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60000" b="-96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/>
                <p:cNvSpPr/>
                <p:nvPr/>
              </p:nvSpPr>
              <p:spPr>
                <a:xfrm>
                  <a:off x="8333627" y="5852404"/>
                  <a:ext cx="334578" cy="369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3627" y="5852404"/>
                  <a:ext cx="334578" cy="369331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r="-53846" b="-96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/>
            <p:cNvSpPr txBox="1"/>
            <p:nvPr/>
          </p:nvSpPr>
          <p:spPr>
            <a:xfrm>
              <a:off x="562658" y="6107669"/>
              <a:ext cx="646315" cy="791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-118719" y="3510171"/>
                  <a:ext cx="619015" cy="46224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33" name="TextBox 2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18719" y="3510171"/>
                  <a:ext cx="619015" cy="462243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r="-61702" b="-861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6" name="Freeform 55"/>
            <p:cNvSpPr/>
            <p:nvPr/>
          </p:nvSpPr>
          <p:spPr>
            <a:xfrm>
              <a:off x="980661" y="4015408"/>
              <a:ext cx="7436249" cy="2146851"/>
            </a:xfrm>
            <a:custGeom>
              <a:avLst/>
              <a:gdLst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650435 w 7381461"/>
                <a:gd name="connsiteY2" fmla="*/ 318052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379304 w 7381461"/>
                <a:gd name="connsiteY2" fmla="*/ 172278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445565 w 7381461"/>
                <a:gd name="connsiteY2" fmla="*/ 132521 h 2133600"/>
                <a:gd name="connsiteX3" fmla="*/ 7381461 w 7381461"/>
                <a:gd name="connsiteY3" fmla="*/ 0 h 2133600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4957" h="2146852">
                  <a:moveTo>
                    <a:pt x="0" y="2146852"/>
                  </a:moveTo>
                  <a:cubicBezTo>
                    <a:pt x="457052" y="1662042"/>
                    <a:pt x="856974" y="1208156"/>
                    <a:pt x="1431235" y="874643"/>
                  </a:cubicBezTo>
                  <a:cubicBezTo>
                    <a:pt x="2005496" y="541130"/>
                    <a:pt x="2458278" y="291547"/>
                    <a:pt x="3445565" y="145773"/>
                  </a:cubicBezTo>
                  <a:cubicBezTo>
                    <a:pt x="4432852" y="-1"/>
                    <a:pt x="6370656" y="5846"/>
                    <a:pt x="735495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Time-course and rise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6629400" y="1676400"/>
                <a:ext cx="1698798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1676400"/>
                <a:ext cx="1698798" cy="61831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629400" y="2362200"/>
                <a:ext cx="1455142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362200"/>
                <a:ext cx="1455142" cy="61831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595675" y="3124200"/>
                <a:ext cx="2378921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𝑆𝑇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675" y="3124200"/>
                <a:ext cx="2378921" cy="61831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6633788" y="3810000"/>
                <a:ext cx="136781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788" y="3810000"/>
                <a:ext cx="1367810" cy="61824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6633788" y="4610319"/>
                <a:ext cx="2378536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788" y="4610319"/>
                <a:ext cx="2378536" cy="714683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/>
              <p:cNvSpPr txBox="1"/>
              <p:nvPr/>
            </p:nvSpPr>
            <p:spPr>
              <a:xfrm>
                <a:off x="3505200" y="1752600"/>
                <a:ext cx="2747740" cy="1134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d>
                        </m:sub>
                        <m:sup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𝑓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nary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nary>
                        <m:naryPr>
                          <m:limLoc m:val="undOvr"/>
                          <m:ctrl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752600"/>
                <a:ext cx="2747740" cy="113415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09157" y="2961782"/>
                <a:ext cx="3891643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157" y="2961782"/>
                <a:ext cx="3891643" cy="71468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6665609" y="5401554"/>
                <a:ext cx="125919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5609" y="5401554"/>
                <a:ext cx="1259191" cy="61824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319644" y="2827097"/>
                <a:ext cx="2493760" cy="984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66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𝑡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𝑓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f>
                                    <m:fPr>
                                      <m:type m:val="skw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</m:den>
                                  </m:f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44" y="2827097"/>
                <a:ext cx="2493760" cy="98405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78063" y="3731602"/>
                <a:ext cx="1986506" cy="916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𝑓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063" y="3731602"/>
                <a:ext cx="1986506" cy="916598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65585" y="4555873"/>
                <a:ext cx="1379737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585" y="4555873"/>
                <a:ext cx="1379737" cy="618311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Straight Arrow Connector 46"/>
          <p:cNvCxnSpPr/>
          <p:nvPr/>
        </p:nvCxnSpPr>
        <p:spPr>
          <a:xfrm flipV="1">
            <a:off x="1143000" y="5303238"/>
            <a:ext cx="0" cy="618246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6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4" grpId="0"/>
      <p:bldP spid="45" grpId="0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020861" y="2819405"/>
            <a:ext cx="646139" cy="3878477"/>
            <a:chOff x="2097061" y="2819405"/>
            <a:chExt cx="646139" cy="3878477"/>
          </a:xfrm>
        </p:grpSpPr>
        <p:cxnSp>
          <p:nvCxnSpPr>
            <p:cNvPr id="114" name="Straight Connector 113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/>
                <p:cNvSpPr/>
                <p:nvPr/>
              </p:nvSpPr>
              <p:spPr>
                <a:xfrm>
                  <a:off x="2097061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7061" y="6248400"/>
                  <a:ext cx="646139" cy="44948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8491" t="-66216" r="-69811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Time-course and rise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980551" y="2304423"/>
            <a:ext cx="619648" cy="3975103"/>
            <a:chOff x="980551" y="2304423"/>
            <a:chExt cx="619648" cy="3975103"/>
          </a:xfrm>
        </p:grpSpPr>
        <p:cxnSp>
          <p:nvCxnSpPr>
            <p:cNvPr id="229" name="Straight Arrow Connector 228"/>
            <p:cNvCxnSpPr/>
            <p:nvPr/>
          </p:nvCxnSpPr>
          <p:spPr>
            <a:xfrm flipV="1">
              <a:off x="1284911" y="2667005"/>
              <a:ext cx="724" cy="361252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980551" y="2304423"/>
                  <a:ext cx="619648" cy="5149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0551" y="2304423"/>
                  <a:ext cx="619648" cy="51498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1272075" y="6096000"/>
            <a:ext cx="7338525" cy="514982"/>
            <a:chOff x="1272075" y="6096000"/>
            <a:chExt cx="7338525" cy="514982"/>
          </a:xfrm>
        </p:grpSpPr>
        <p:cxnSp>
          <p:nvCxnSpPr>
            <p:cNvPr id="225" name="Straight Arrow Connector 224"/>
            <p:cNvCxnSpPr/>
            <p:nvPr/>
          </p:nvCxnSpPr>
          <p:spPr>
            <a:xfrm>
              <a:off x="1272075" y="6270172"/>
              <a:ext cx="7025169" cy="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8294846" y="6096000"/>
                  <a:ext cx="315754" cy="5149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94846" y="6096000"/>
                  <a:ext cx="315754" cy="51498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TextBox 23"/>
          <p:cNvSpPr txBox="1"/>
          <p:nvPr/>
        </p:nvSpPr>
        <p:spPr>
          <a:xfrm>
            <a:off x="884892" y="6190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211063" y="1659744"/>
                <a:ext cx="1379737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063" y="1659744"/>
                <a:ext cx="1379737" cy="61831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558812" y="2936869"/>
            <a:ext cx="7738432" cy="3329870"/>
            <a:chOff x="558812" y="2936869"/>
            <a:chExt cx="7738432" cy="3329870"/>
          </a:xfrm>
        </p:grpSpPr>
        <p:grpSp>
          <p:nvGrpSpPr>
            <p:cNvPr id="67" name="Group 66"/>
            <p:cNvGrpSpPr/>
            <p:nvPr/>
          </p:nvGrpSpPr>
          <p:grpSpPr>
            <a:xfrm>
              <a:off x="558812" y="4371412"/>
              <a:ext cx="7713419" cy="508344"/>
              <a:chOff x="711212" y="3089269"/>
              <a:chExt cx="7713419" cy="508344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1285040" y="33517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" name="Group 4"/>
            <p:cNvGrpSpPr/>
            <p:nvPr/>
          </p:nvGrpSpPr>
          <p:grpSpPr>
            <a:xfrm>
              <a:off x="558812" y="2936869"/>
              <a:ext cx="7738432" cy="3329870"/>
              <a:chOff x="558812" y="2936869"/>
              <a:chExt cx="7738432" cy="332987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58812" y="2936869"/>
                <a:ext cx="7713419" cy="644536"/>
                <a:chOff x="558812" y="2936869"/>
                <a:chExt cx="7713419" cy="644536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1132640" y="3199329"/>
                  <a:ext cx="7139591" cy="0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3" name="TextBox 232"/>
                    <p:cNvSpPr txBox="1"/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3" name="TextBox 2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34" name="Freeform 233"/>
              <p:cNvSpPr/>
              <p:nvPr/>
            </p:nvSpPr>
            <p:spPr>
              <a:xfrm>
                <a:off x="1279377" y="3273243"/>
                <a:ext cx="7017867" cy="2993496"/>
              </a:xfrm>
              <a:custGeom>
                <a:avLst/>
                <a:gdLst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650435 w 7381461"/>
                  <a:gd name="connsiteY2" fmla="*/ 318052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379304 w 7381461"/>
                  <a:gd name="connsiteY2" fmla="*/ 172278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445565 w 7381461"/>
                  <a:gd name="connsiteY2" fmla="*/ 132521 h 2133600"/>
                  <a:gd name="connsiteX3" fmla="*/ 7381461 w 7381461"/>
                  <a:gd name="connsiteY3" fmla="*/ 0 h 2133600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4957" h="2146852">
                    <a:moveTo>
                      <a:pt x="0" y="2146852"/>
                    </a:moveTo>
                    <a:cubicBezTo>
                      <a:pt x="470865" y="1647742"/>
                      <a:pt x="856974" y="1208156"/>
                      <a:pt x="1431235" y="874643"/>
                    </a:cubicBezTo>
                    <a:cubicBezTo>
                      <a:pt x="2005496" y="541130"/>
                      <a:pt x="2458278" y="291547"/>
                      <a:pt x="3445565" y="145773"/>
                    </a:cubicBezTo>
                    <a:cubicBezTo>
                      <a:pt x="4432852" y="-1"/>
                      <a:pt x="6043338" y="2155"/>
                      <a:pt x="7354957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567368" y="3528135"/>
            <a:ext cx="7738432" cy="2720265"/>
            <a:chOff x="558812" y="2936869"/>
            <a:chExt cx="7738432" cy="3329870"/>
          </a:xfrm>
        </p:grpSpPr>
        <p:grpSp>
          <p:nvGrpSpPr>
            <p:cNvPr id="71" name="Group 70"/>
            <p:cNvGrpSpPr/>
            <p:nvPr/>
          </p:nvGrpSpPr>
          <p:grpSpPr>
            <a:xfrm>
              <a:off x="558812" y="4371412"/>
              <a:ext cx="7713419" cy="508344"/>
              <a:chOff x="711212" y="3089269"/>
              <a:chExt cx="7713419" cy="508344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>
                <a:off x="1285040" y="33517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882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2" name="Group 71"/>
            <p:cNvGrpSpPr/>
            <p:nvPr/>
          </p:nvGrpSpPr>
          <p:grpSpPr>
            <a:xfrm>
              <a:off x="558812" y="2936869"/>
              <a:ext cx="7738432" cy="3329870"/>
              <a:chOff x="558812" y="2936869"/>
              <a:chExt cx="7738432" cy="3329870"/>
            </a:xfrm>
          </p:grpSpPr>
          <p:grpSp>
            <p:nvGrpSpPr>
              <p:cNvPr id="73" name="Group 72"/>
              <p:cNvGrpSpPr/>
              <p:nvPr/>
            </p:nvGrpSpPr>
            <p:grpSpPr>
              <a:xfrm>
                <a:off x="558812" y="2936869"/>
                <a:ext cx="7713419" cy="644536"/>
                <a:chOff x="558812" y="2936869"/>
                <a:chExt cx="7713419" cy="644536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1132640" y="3199329"/>
                  <a:ext cx="7139591" cy="0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6" name="TextBox 7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74" name="Freeform 73"/>
              <p:cNvSpPr/>
              <p:nvPr/>
            </p:nvSpPr>
            <p:spPr>
              <a:xfrm>
                <a:off x="1279377" y="3273242"/>
                <a:ext cx="7017867" cy="2993497"/>
              </a:xfrm>
              <a:custGeom>
                <a:avLst/>
                <a:gdLst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650435 w 7381461"/>
                  <a:gd name="connsiteY2" fmla="*/ 318052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379304 w 7381461"/>
                  <a:gd name="connsiteY2" fmla="*/ 172278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445565 w 7381461"/>
                  <a:gd name="connsiteY2" fmla="*/ 132521 h 2133600"/>
                  <a:gd name="connsiteX3" fmla="*/ 7381461 w 7381461"/>
                  <a:gd name="connsiteY3" fmla="*/ 0 h 2133600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4957" h="2146852">
                    <a:moveTo>
                      <a:pt x="0" y="2146852"/>
                    </a:moveTo>
                    <a:cubicBezTo>
                      <a:pt x="473849" y="1652041"/>
                      <a:pt x="856974" y="1208156"/>
                      <a:pt x="1431235" y="874643"/>
                    </a:cubicBezTo>
                    <a:cubicBezTo>
                      <a:pt x="2005496" y="541130"/>
                      <a:pt x="2458278" y="291547"/>
                      <a:pt x="3445565" y="145773"/>
                    </a:cubicBezTo>
                    <a:cubicBezTo>
                      <a:pt x="4432852" y="-1"/>
                      <a:pt x="6037367" y="6207"/>
                      <a:pt x="7354957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9" name="Group 78"/>
          <p:cNvGrpSpPr/>
          <p:nvPr/>
        </p:nvGrpSpPr>
        <p:grpSpPr>
          <a:xfrm>
            <a:off x="567368" y="4211509"/>
            <a:ext cx="7738432" cy="2020816"/>
            <a:chOff x="558812" y="2936869"/>
            <a:chExt cx="7738432" cy="3329870"/>
          </a:xfrm>
        </p:grpSpPr>
        <p:grpSp>
          <p:nvGrpSpPr>
            <p:cNvPr id="80" name="Group 79"/>
            <p:cNvGrpSpPr/>
            <p:nvPr/>
          </p:nvGrpSpPr>
          <p:grpSpPr>
            <a:xfrm>
              <a:off x="558812" y="4371412"/>
              <a:ext cx="7713419" cy="508344"/>
              <a:chOff x="711212" y="3089269"/>
              <a:chExt cx="7713419" cy="508344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1285040" y="33517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2" name="TextBox 9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b="-48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1" name="Group 80"/>
            <p:cNvGrpSpPr/>
            <p:nvPr/>
          </p:nvGrpSpPr>
          <p:grpSpPr>
            <a:xfrm>
              <a:off x="558812" y="2936869"/>
              <a:ext cx="7738432" cy="3329870"/>
              <a:chOff x="558812" y="2936869"/>
              <a:chExt cx="7738432" cy="3329870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558812" y="2936869"/>
                <a:ext cx="7713419" cy="644536"/>
                <a:chOff x="558812" y="2936869"/>
                <a:chExt cx="7713419" cy="644536"/>
              </a:xfrm>
            </p:grpSpPr>
            <p:cxnSp>
              <p:nvCxnSpPr>
                <p:cNvPr id="84" name="Straight Connector 83"/>
                <p:cNvCxnSpPr/>
                <p:nvPr/>
              </p:nvCxnSpPr>
              <p:spPr>
                <a:xfrm>
                  <a:off x="1132640" y="3199329"/>
                  <a:ext cx="7139591" cy="0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5" name="TextBox 84"/>
                    <p:cNvSpPr txBox="1"/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5" name="TextBox 8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b="-312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83" name="Freeform 82"/>
              <p:cNvSpPr/>
              <p:nvPr/>
            </p:nvSpPr>
            <p:spPr>
              <a:xfrm>
                <a:off x="1279377" y="3273243"/>
                <a:ext cx="7017867" cy="2993496"/>
              </a:xfrm>
              <a:custGeom>
                <a:avLst/>
                <a:gdLst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650435 w 7381461"/>
                  <a:gd name="connsiteY2" fmla="*/ 318052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379304 w 7381461"/>
                  <a:gd name="connsiteY2" fmla="*/ 172278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445565 w 7381461"/>
                  <a:gd name="connsiteY2" fmla="*/ 132521 h 2133600"/>
                  <a:gd name="connsiteX3" fmla="*/ 7381461 w 7381461"/>
                  <a:gd name="connsiteY3" fmla="*/ 0 h 2133600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4957" h="2146852">
                    <a:moveTo>
                      <a:pt x="0" y="2146852"/>
                    </a:moveTo>
                    <a:cubicBezTo>
                      <a:pt x="479821" y="1648579"/>
                      <a:pt x="856974" y="1208156"/>
                      <a:pt x="1431235" y="874643"/>
                    </a:cubicBezTo>
                    <a:cubicBezTo>
                      <a:pt x="2005496" y="541130"/>
                      <a:pt x="2458278" y="291547"/>
                      <a:pt x="3445565" y="145773"/>
                    </a:cubicBezTo>
                    <a:cubicBezTo>
                      <a:pt x="4432852" y="-1"/>
                      <a:pt x="6040352" y="1783"/>
                      <a:pt x="7354957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567368" y="4953000"/>
            <a:ext cx="7738432" cy="1269390"/>
            <a:chOff x="558812" y="2936869"/>
            <a:chExt cx="7738432" cy="3329870"/>
          </a:xfrm>
        </p:grpSpPr>
        <p:grpSp>
          <p:nvGrpSpPr>
            <p:cNvPr id="95" name="Group 94"/>
            <p:cNvGrpSpPr/>
            <p:nvPr/>
          </p:nvGrpSpPr>
          <p:grpSpPr>
            <a:xfrm>
              <a:off x="558812" y="4371412"/>
              <a:ext cx="7713419" cy="508344"/>
              <a:chOff x="711212" y="3089269"/>
              <a:chExt cx="7713419" cy="508344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>
                <a:off x="1285040" y="33517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" name="TextBox 102"/>
                  <p:cNvSpPr txBox="1"/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3" name="TextBox 10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b="-13437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7" name="Group 96"/>
            <p:cNvGrpSpPr/>
            <p:nvPr/>
          </p:nvGrpSpPr>
          <p:grpSpPr>
            <a:xfrm>
              <a:off x="558812" y="2936869"/>
              <a:ext cx="7738432" cy="3329870"/>
              <a:chOff x="558812" y="2936869"/>
              <a:chExt cx="7738432" cy="3329870"/>
            </a:xfrm>
          </p:grpSpPr>
          <p:grpSp>
            <p:nvGrpSpPr>
              <p:cNvPr id="98" name="Group 97"/>
              <p:cNvGrpSpPr/>
              <p:nvPr/>
            </p:nvGrpSpPr>
            <p:grpSpPr>
              <a:xfrm>
                <a:off x="558812" y="2936869"/>
                <a:ext cx="7713419" cy="644536"/>
                <a:chOff x="558812" y="2936869"/>
                <a:chExt cx="7713419" cy="644536"/>
              </a:xfrm>
            </p:grpSpPr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1132640" y="3199329"/>
                  <a:ext cx="7139591" cy="0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1" name="TextBox 100"/>
                    <p:cNvSpPr txBox="1"/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1" name="TextBox 10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blipFill rotWithShape="1">
                      <a:blip r:embed="rId21"/>
                      <a:stretch>
                        <a:fillRect b="-65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99" name="Freeform 98"/>
              <p:cNvSpPr/>
              <p:nvPr/>
            </p:nvSpPr>
            <p:spPr>
              <a:xfrm>
                <a:off x="1279377" y="3273243"/>
                <a:ext cx="7017867" cy="2993496"/>
              </a:xfrm>
              <a:custGeom>
                <a:avLst/>
                <a:gdLst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650435 w 7381461"/>
                  <a:gd name="connsiteY2" fmla="*/ 318052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379304 w 7381461"/>
                  <a:gd name="connsiteY2" fmla="*/ 172278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445565 w 7381461"/>
                  <a:gd name="connsiteY2" fmla="*/ 132521 h 2133600"/>
                  <a:gd name="connsiteX3" fmla="*/ 7381461 w 7381461"/>
                  <a:gd name="connsiteY3" fmla="*/ 0 h 2133600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4957" h="2146852">
                    <a:moveTo>
                      <a:pt x="0" y="2146852"/>
                    </a:moveTo>
                    <a:cubicBezTo>
                      <a:pt x="485792" y="1635249"/>
                      <a:pt x="856974" y="1208156"/>
                      <a:pt x="1431235" y="874643"/>
                    </a:cubicBezTo>
                    <a:cubicBezTo>
                      <a:pt x="2005496" y="541130"/>
                      <a:pt x="2458278" y="291547"/>
                      <a:pt x="3445565" y="145773"/>
                    </a:cubicBezTo>
                    <a:cubicBezTo>
                      <a:pt x="4432852" y="-1"/>
                      <a:pt x="6031396" y="7275"/>
                      <a:pt x="7354957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4" name="Group 103"/>
          <p:cNvGrpSpPr/>
          <p:nvPr/>
        </p:nvGrpSpPr>
        <p:grpSpPr>
          <a:xfrm>
            <a:off x="567368" y="5399981"/>
            <a:ext cx="7738432" cy="874923"/>
            <a:chOff x="558812" y="2936869"/>
            <a:chExt cx="7738432" cy="3329870"/>
          </a:xfrm>
        </p:grpSpPr>
        <p:grpSp>
          <p:nvGrpSpPr>
            <p:cNvPr id="105" name="Group 104"/>
            <p:cNvGrpSpPr/>
            <p:nvPr/>
          </p:nvGrpSpPr>
          <p:grpSpPr>
            <a:xfrm>
              <a:off x="558812" y="4371412"/>
              <a:ext cx="7713419" cy="508344"/>
              <a:chOff x="711212" y="3089269"/>
              <a:chExt cx="7713419" cy="508344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1285040" y="33517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2" name="TextBox 111"/>
                  <p:cNvSpPr txBox="1"/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2" name="TextBox 1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212" y="3089269"/>
                    <a:ext cx="747256" cy="508344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 b="-23636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6" name="Group 105"/>
            <p:cNvGrpSpPr/>
            <p:nvPr/>
          </p:nvGrpSpPr>
          <p:grpSpPr>
            <a:xfrm>
              <a:off x="558812" y="2936869"/>
              <a:ext cx="7738432" cy="3329870"/>
              <a:chOff x="558812" y="2936869"/>
              <a:chExt cx="7738432" cy="3329870"/>
            </a:xfrm>
          </p:grpSpPr>
          <p:grpSp>
            <p:nvGrpSpPr>
              <p:cNvPr id="107" name="Group 106"/>
              <p:cNvGrpSpPr/>
              <p:nvPr/>
            </p:nvGrpSpPr>
            <p:grpSpPr>
              <a:xfrm>
                <a:off x="558812" y="2936869"/>
                <a:ext cx="7713419" cy="644536"/>
                <a:chOff x="558812" y="2936869"/>
                <a:chExt cx="7713419" cy="644536"/>
              </a:xfrm>
            </p:grpSpPr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1132640" y="3199329"/>
                  <a:ext cx="7139591" cy="0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TextBox 109"/>
                    <p:cNvSpPr txBox="1"/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TextBox 10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8812" y="2936869"/>
                      <a:ext cx="584188" cy="644536"/>
                    </a:xfrm>
                    <a:prstGeom prst="rect">
                      <a:avLst/>
                    </a:prstGeom>
                    <a:blipFill rotWithShape="1">
                      <a:blip r:embed="rId23"/>
                      <a:stretch>
                        <a:fillRect b="-13571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08" name="Freeform 107"/>
              <p:cNvSpPr/>
              <p:nvPr/>
            </p:nvSpPr>
            <p:spPr>
              <a:xfrm>
                <a:off x="1279377" y="3272637"/>
                <a:ext cx="7017867" cy="2994102"/>
              </a:xfrm>
              <a:custGeom>
                <a:avLst/>
                <a:gdLst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650435 w 7381461"/>
                  <a:gd name="connsiteY2" fmla="*/ 318052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4664765 w 7381461"/>
                  <a:gd name="connsiteY3" fmla="*/ 66261 h 2133600"/>
                  <a:gd name="connsiteX4" fmla="*/ 7381461 w 7381461"/>
                  <a:gd name="connsiteY4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2809461 w 7381461"/>
                  <a:gd name="connsiteY2" fmla="*/ 265043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379304 w 7381461"/>
                  <a:gd name="connsiteY2" fmla="*/ 172278 h 2133600"/>
                  <a:gd name="connsiteX3" fmla="*/ 7381461 w 7381461"/>
                  <a:gd name="connsiteY3" fmla="*/ 0 h 2133600"/>
                  <a:gd name="connsiteX0" fmla="*/ 0 w 7381461"/>
                  <a:gd name="connsiteY0" fmla="*/ 2133600 h 2133600"/>
                  <a:gd name="connsiteX1" fmla="*/ 1431235 w 7381461"/>
                  <a:gd name="connsiteY1" fmla="*/ 861391 h 2133600"/>
                  <a:gd name="connsiteX2" fmla="*/ 3445565 w 7381461"/>
                  <a:gd name="connsiteY2" fmla="*/ 132521 h 2133600"/>
                  <a:gd name="connsiteX3" fmla="*/ 7381461 w 7381461"/>
                  <a:gd name="connsiteY3" fmla="*/ 0 h 2133600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6852 h 2146852"/>
                  <a:gd name="connsiteX1" fmla="*/ 1431235 w 7354957"/>
                  <a:gd name="connsiteY1" fmla="*/ 874643 h 2146852"/>
                  <a:gd name="connsiteX2" fmla="*/ 3445565 w 7354957"/>
                  <a:gd name="connsiteY2" fmla="*/ 145773 h 2146852"/>
                  <a:gd name="connsiteX3" fmla="*/ 7354957 w 7354957"/>
                  <a:gd name="connsiteY3" fmla="*/ 0 h 2146852"/>
                  <a:gd name="connsiteX0" fmla="*/ 0 w 7354957"/>
                  <a:gd name="connsiteY0" fmla="*/ 2147286 h 2147286"/>
                  <a:gd name="connsiteX1" fmla="*/ 1431235 w 7354957"/>
                  <a:gd name="connsiteY1" fmla="*/ 875077 h 2147286"/>
                  <a:gd name="connsiteX2" fmla="*/ 3445565 w 7354957"/>
                  <a:gd name="connsiteY2" fmla="*/ 146207 h 2147286"/>
                  <a:gd name="connsiteX3" fmla="*/ 7354957 w 7354957"/>
                  <a:gd name="connsiteY3" fmla="*/ 434 h 2147286"/>
                  <a:gd name="connsiteX0" fmla="*/ 0 w 7354957"/>
                  <a:gd name="connsiteY0" fmla="*/ 2147286 h 2147286"/>
                  <a:gd name="connsiteX1" fmla="*/ 1431235 w 7354957"/>
                  <a:gd name="connsiteY1" fmla="*/ 875077 h 2147286"/>
                  <a:gd name="connsiteX2" fmla="*/ 3445565 w 7354957"/>
                  <a:gd name="connsiteY2" fmla="*/ 146207 h 2147286"/>
                  <a:gd name="connsiteX3" fmla="*/ 7354957 w 7354957"/>
                  <a:gd name="connsiteY3" fmla="*/ 434 h 2147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4957" h="2147286">
                    <a:moveTo>
                      <a:pt x="0" y="2147286"/>
                    </a:moveTo>
                    <a:cubicBezTo>
                      <a:pt x="476835" y="1654701"/>
                      <a:pt x="856974" y="1208590"/>
                      <a:pt x="1431235" y="875077"/>
                    </a:cubicBezTo>
                    <a:cubicBezTo>
                      <a:pt x="2005496" y="541564"/>
                      <a:pt x="2458278" y="291981"/>
                      <a:pt x="3445565" y="146207"/>
                    </a:cubicBezTo>
                    <a:cubicBezTo>
                      <a:pt x="4432852" y="433"/>
                      <a:pt x="6028411" y="-1954"/>
                      <a:pt x="7354957" y="43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581582" y="2024241"/>
                <a:ext cx="1458091" cy="628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82" y="2024241"/>
                <a:ext cx="1458091" cy="62805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6" name="Group 115"/>
          <p:cNvGrpSpPr/>
          <p:nvPr/>
        </p:nvGrpSpPr>
        <p:grpSpPr>
          <a:xfrm>
            <a:off x="3561408" y="1869505"/>
            <a:ext cx="843436" cy="721295"/>
            <a:chOff x="1737070" y="5320006"/>
            <a:chExt cx="843436" cy="721295"/>
          </a:xfrm>
        </p:grpSpPr>
        <p:sp>
          <p:nvSpPr>
            <p:cNvPr id="117" name="Octagon 116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1737070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4473988" y="1828800"/>
            <a:ext cx="860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20" name="Straight Arrow Connector 119"/>
          <p:cNvCxnSpPr/>
          <p:nvPr/>
        </p:nvCxnSpPr>
        <p:spPr>
          <a:xfrm flipV="1">
            <a:off x="3347144" y="3199330"/>
            <a:ext cx="0" cy="763070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3006182" y="3199330"/>
            <a:ext cx="0" cy="1012179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 flipV="1">
            <a:off x="2665220" y="3181895"/>
            <a:ext cx="159" cy="1302556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 flipV="1">
            <a:off x="2324258" y="3185012"/>
            <a:ext cx="653" cy="1600997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108" idx="0"/>
          </p:cNvCxnSpPr>
          <p:nvPr/>
        </p:nvCxnSpPr>
        <p:spPr>
          <a:xfrm flipV="1">
            <a:off x="1287933" y="3171762"/>
            <a:ext cx="4883" cy="3103142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1642334" y="3186079"/>
            <a:ext cx="0" cy="2507575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1983296" y="3184477"/>
            <a:ext cx="0" cy="2051871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3688106" y="3199331"/>
            <a:ext cx="0" cy="543215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V="1">
            <a:off x="4027251" y="3198215"/>
            <a:ext cx="1817" cy="410747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 flipV="1">
            <a:off x="4370030" y="3199331"/>
            <a:ext cx="2553" cy="312354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4710991" y="3197729"/>
            <a:ext cx="0" cy="231271"/>
          </a:xfrm>
          <a:prstGeom prst="straightConnector1">
            <a:avLst/>
          </a:prstGeom>
          <a:ln w="28575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073513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1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1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"/>
                            </p:stCondLst>
                            <p:childTnLst>
                              <p:par>
                                <p:cTn id="3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1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"/>
                            </p:stCondLst>
                            <p:childTnLst>
                              <p:par>
                                <p:cTn id="3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1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"/>
                            </p:stCondLst>
                            <p:childTnLst>
                              <p:par>
                                <p:cTn id="3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1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"/>
                            </p:stCondLst>
                            <p:childTnLst>
                              <p:par>
                                <p:cTn id="4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1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"/>
                            </p:stCondLst>
                            <p:childTnLst>
                              <p:par>
                                <p:cTn id="5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2" dur="1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"/>
                            </p:stCondLst>
                            <p:childTnLst>
                              <p:par>
                                <p:cTn id="5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1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"/>
                            </p:stCondLst>
                            <p:childTnLst>
                              <p:par>
                                <p:cTn id="5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1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4" dur="1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"/>
                            </p:stCondLst>
                            <p:childTnLst>
                              <p:par>
                                <p:cTn id="7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50"/>
                            </p:stCondLst>
                            <p:childTnLst>
                              <p:par>
                                <p:cTn id="8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75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50"/>
                            </p:stCondLst>
                            <p:childTnLst>
                              <p:par>
                                <p:cTn id="10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5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5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15" grpId="0"/>
      <p:bldP spid="1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4939748" y="2819400"/>
            <a:ext cx="646139" cy="3878477"/>
            <a:chOff x="2249461" y="2819405"/>
            <a:chExt cx="646139" cy="3878477"/>
          </a:xfrm>
        </p:grpSpPr>
        <p:cxnSp>
          <p:nvCxnSpPr>
            <p:cNvPr id="81" name="Straight Connector 80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/>
                <p:cNvSpPr/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7547" t="-66216" r="-70755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7" name="Group 76"/>
          <p:cNvGrpSpPr/>
          <p:nvPr/>
        </p:nvGrpSpPr>
        <p:grpSpPr>
          <a:xfrm>
            <a:off x="3579059" y="2819400"/>
            <a:ext cx="646139" cy="3878477"/>
            <a:chOff x="2249461" y="2819405"/>
            <a:chExt cx="646139" cy="3878477"/>
          </a:xfrm>
        </p:grpSpPr>
        <p:cxnSp>
          <p:nvCxnSpPr>
            <p:cNvPr id="78" name="Straight Connector 77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Rectangle 78"/>
                <p:cNvSpPr/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8491" t="-66216" r="-69811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3" name="Group 82"/>
          <p:cNvGrpSpPr/>
          <p:nvPr/>
        </p:nvGrpSpPr>
        <p:grpSpPr>
          <a:xfrm>
            <a:off x="1587987" y="2827123"/>
            <a:ext cx="646139" cy="3878477"/>
            <a:chOff x="2249461" y="2819405"/>
            <a:chExt cx="646139" cy="3878477"/>
          </a:xfrm>
        </p:grpSpPr>
        <p:cxnSp>
          <p:nvCxnSpPr>
            <p:cNvPr id="84" name="Straight Connector 83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/>
                <p:cNvSpPr/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5" name="Rectangle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8491" t="-66216" r="-69811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6" name="Group 85"/>
          <p:cNvGrpSpPr/>
          <p:nvPr/>
        </p:nvGrpSpPr>
        <p:grpSpPr>
          <a:xfrm>
            <a:off x="1134435" y="2819400"/>
            <a:ext cx="646139" cy="3878477"/>
            <a:chOff x="2107096" y="2819405"/>
            <a:chExt cx="646139" cy="3878477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Rectangle 87"/>
                <p:cNvSpPr/>
                <p:nvPr/>
              </p:nvSpPr>
              <p:spPr>
                <a:xfrm>
                  <a:off x="2107096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8" name="Rectangle 8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7096" y="6248400"/>
                  <a:ext cx="646139" cy="44948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8571" t="-66216" r="-71429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Group 70"/>
          <p:cNvGrpSpPr/>
          <p:nvPr/>
        </p:nvGrpSpPr>
        <p:grpSpPr>
          <a:xfrm>
            <a:off x="2173261" y="2819405"/>
            <a:ext cx="646139" cy="3878477"/>
            <a:chOff x="2249461" y="2819405"/>
            <a:chExt cx="646139" cy="3878477"/>
          </a:xfrm>
        </p:grpSpPr>
        <p:cxnSp>
          <p:nvCxnSpPr>
            <p:cNvPr id="72" name="Straight Connector 71"/>
            <p:cNvCxnSpPr/>
            <p:nvPr/>
          </p:nvCxnSpPr>
          <p:spPr>
            <a:xfrm flipH="1">
              <a:off x="2564296" y="2819405"/>
              <a:ext cx="24745" cy="3622194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/>
                <p:cNvSpPr/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461" y="6248400"/>
                  <a:ext cx="646139" cy="44948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8491" t="-66216" r="-69811" b="-13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4" name="Group 73"/>
          <p:cNvGrpSpPr/>
          <p:nvPr/>
        </p:nvGrpSpPr>
        <p:grpSpPr>
          <a:xfrm>
            <a:off x="558812" y="4371412"/>
            <a:ext cx="7713419" cy="508344"/>
            <a:chOff x="711212" y="3089269"/>
            <a:chExt cx="7713419" cy="508344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1285040" y="3351729"/>
              <a:ext cx="7139591" cy="0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711212" y="3089269"/>
                  <a:ext cx="747256" cy="508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1212" y="3089269"/>
                  <a:ext cx="747256" cy="50834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Time-course and rise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0" name="TextBox 229"/>
              <p:cNvSpPr txBox="1"/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0" name="TextBox 2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955" y="838200"/>
                <a:ext cx="1492845" cy="61824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3962400" y="973348"/>
            <a:ext cx="1934310" cy="696597"/>
            <a:chOff x="3962400" y="973348"/>
            <a:chExt cx="1934310" cy="696597"/>
          </a:xfrm>
        </p:grpSpPr>
        <p:pic>
          <p:nvPicPr>
            <p:cNvPr id="265" name="Picture 7" descr="C:\Users\dliao\Documents\My Notebook\Physics\UCSF PostDoc\Tlsty Journal Club\PersisterJournalClub20110131\RNA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1466488"/>
              <a:ext cx="1934310" cy="203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7" name="Picture 8" descr="C:\Users\dliao\Documents\My Notebook\Physics\UCSF PostDoc\Tlsty Journal Club\PersisterJournalClub20110131\Ribosome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673" y="973348"/>
              <a:ext cx="448909" cy="468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9" name="Group 268"/>
          <p:cNvGrpSpPr/>
          <p:nvPr/>
        </p:nvGrpSpPr>
        <p:grpSpPr>
          <a:xfrm>
            <a:off x="7573350" y="1132804"/>
            <a:ext cx="402852" cy="474013"/>
            <a:chOff x="1511846" y="3775883"/>
            <a:chExt cx="402852" cy="474013"/>
          </a:xfrm>
        </p:grpSpPr>
        <p:sp>
          <p:nvSpPr>
            <p:cNvPr id="270" name="Oval 269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511846" y="3775883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C0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f</a:t>
              </a:r>
              <a:endParaRPr lang="en-US" sz="2400" b="1" i="1" dirty="0">
                <a:solidFill>
                  <a:srgbClr val="C00000"/>
                </a:solidFill>
                <a:latin typeface="Symbol" pitchFamily="18" charset="2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975990" y="780553"/>
            <a:ext cx="1003634" cy="635069"/>
            <a:chOff x="4975990" y="780553"/>
            <a:chExt cx="1003634" cy="635069"/>
          </a:xfrm>
        </p:grpSpPr>
        <p:sp>
          <p:nvSpPr>
            <p:cNvPr id="35" name="Freeform 34"/>
            <p:cNvSpPr/>
            <p:nvPr/>
          </p:nvSpPr>
          <p:spPr>
            <a:xfrm rot="21237572">
              <a:off x="4975990" y="1021103"/>
              <a:ext cx="1003634" cy="394519"/>
            </a:xfrm>
            <a:custGeom>
              <a:avLst/>
              <a:gdLst>
                <a:gd name="connsiteX0" fmla="*/ 0 w 1404730"/>
                <a:gd name="connsiteY0" fmla="*/ 400046 h 400046"/>
                <a:gd name="connsiteX1" fmla="*/ 609600 w 1404730"/>
                <a:gd name="connsiteY1" fmla="*/ 28986 h 400046"/>
                <a:gd name="connsiteX2" fmla="*/ 1404730 w 1404730"/>
                <a:gd name="connsiteY2" fmla="*/ 15733 h 400046"/>
                <a:gd name="connsiteX0" fmla="*/ 0 w 1404730"/>
                <a:gd name="connsiteY0" fmla="*/ 384313 h 384313"/>
                <a:gd name="connsiteX1" fmla="*/ 552419 w 1404730"/>
                <a:gd name="connsiteY1" fmla="*/ 55685 h 384313"/>
                <a:gd name="connsiteX2" fmla="*/ 1404730 w 1404730"/>
                <a:gd name="connsiteY2" fmla="*/ 0 h 384313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392792 h 392792"/>
                <a:gd name="connsiteX1" fmla="*/ 552419 w 1404730"/>
                <a:gd name="connsiteY1" fmla="*/ 64164 h 392792"/>
                <a:gd name="connsiteX2" fmla="*/ 1404730 w 1404730"/>
                <a:gd name="connsiteY2" fmla="*/ 8479 h 392792"/>
                <a:gd name="connsiteX0" fmla="*/ 0 w 1404730"/>
                <a:gd name="connsiteY0" fmla="*/ 400490 h 400490"/>
                <a:gd name="connsiteX1" fmla="*/ 563412 w 1404730"/>
                <a:gd name="connsiteY1" fmla="*/ 46719 h 400490"/>
                <a:gd name="connsiteX2" fmla="*/ 1404730 w 1404730"/>
                <a:gd name="connsiteY2" fmla="*/ 16177 h 400490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  <a:gd name="connsiteX0" fmla="*/ 0 w 1404730"/>
                <a:gd name="connsiteY0" fmla="*/ 394519 h 394519"/>
                <a:gd name="connsiteX1" fmla="*/ 589891 w 1404730"/>
                <a:gd name="connsiteY1" fmla="*/ 58336 h 394519"/>
                <a:gd name="connsiteX2" fmla="*/ 1404730 w 1404730"/>
                <a:gd name="connsiteY2" fmla="*/ 10206 h 39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4730" h="394519">
                  <a:moveTo>
                    <a:pt x="0" y="394519"/>
                  </a:moveTo>
                  <a:cubicBezTo>
                    <a:pt x="193062" y="205053"/>
                    <a:pt x="355770" y="122388"/>
                    <a:pt x="589891" y="58336"/>
                  </a:cubicBezTo>
                  <a:cubicBezTo>
                    <a:pt x="824012" y="-5716"/>
                    <a:pt x="1058209" y="-8807"/>
                    <a:pt x="1404730" y="10206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873" y="780553"/>
                  <a:ext cx="384016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/>
          <p:cNvGrpSpPr/>
          <p:nvPr/>
        </p:nvGrpSpPr>
        <p:grpSpPr>
          <a:xfrm>
            <a:off x="6786566" y="701645"/>
            <a:ext cx="784983" cy="487159"/>
            <a:chOff x="6786566" y="701645"/>
            <a:chExt cx="784983" cy="487159"/>
          </a:xfrm>
        </p:grpSpPr>
        <p:sp>
          <p:nvSpPr>
            <p:cNvPr id="36" name="Freeform 35"/>
            <p:cNvSpPr/>
            <p:nvPr/>
          </p:nvSpPr>
          <p:spPr>
            <a:xfrm rot="545648">
              <a:off x="6786566" y="1006023"/>
              <a:ext cx="784983" cy="182781"/>
            </a:xfrm>
            <a:custGeom>
              <a:avLst/>
              <a:gdLst>
                <a:gd name="connsiteX0" fmla="*/ 0 w 728870"/>
                <a:gd name="connsiteY0" fmla="*/ 0 h 185530"/>
                <a:gd name="connsiteX1" fmla="*/ 424070 w 728870"/>
                <a:gd name="connsiteY1" fmla="*/ 39756 h 185530"/>
                <a:gd name="connsiteX2" fmla="*/ 728870 w 728870"/>
                <a:gd name="connsiteY2" fmla="*/ 185530 h 185530"/>
                <a:gd name="connsiteX0" fmla="*/ 0 w 728870"/>
                <a:gd name="connsiteY0" fmla="*/ 3200 h 188730"/>
                <a:gd name="connsiteX1" fmla="*/ 357141 w 728870"/>
                <a:gd name="connsiteY1" fmla="*/ 17046 h 188730"/>
                <a:gd name="connsiteX2" fmla="*/ 728870 w 728870"/>
                <a:gd name="connsiteY2" fmla="*/ 188730 h 188730"/>
                <a:gd name="connsiteX0" fmla="*/ 0 w 728870"/>
                <a:gd name="connsiteY0" fmla="*/ 0 h 185530"/>
                <a:gd name="connsiteX1" fmla="*/ 369793 w 728870"/>
                <a:gd name="connsiteY1" fmla="*/ 27517 h 185530"/>
                <a:gd name="connsiteX2" fmla="*/ 728870 w 728870"/>
                <a:gd name="connsiteY2" fmla="*/ 185530 h 185530"/>
                <a:gd name="connsiteX0" fmla="*/ 0 w 728870"/>
                <a:gd name="connsiteY0" fmla="*/ 1466 h 186996"/>
                <a:gd name="connsiteX1" fmla="*/ 369793 w 728870"/>
                <a:gd name="connsiteY1" fmla="*/ 28983 h 186996"/>
                <a:gd name="connsiteX2" fmla="*/ 728870 w 728870"/>
                <a:gd name="connsiteY2" fmla="*/ 186996 h 186996"/>
                <a:gd name="connsiteX0" fmla="*/ 0 w 728870"/>
                <a:gd name="connsiteY0" fmla="*/ 7478 h 193008"/>
                <a:gd name="connsiteX1" fmla="*/ 369793 w 728870"/>
                <a:gd name="connsiteY1" fmla="*/ 34995 h 193008"/>
                <a:gd name="connsiteX2" fmla="*/ 728870 w 728870"/>
                <a:gd name="connsiteY2" fmla="*/ 193008 h 193008"/>
                <a:gd name="connsiteX0" fmla="*/ 0 w 784983"/>
                <a:gd name="connsiteY0" fmla="*/ 6233 h 182781"/>
                <a:gd name="connsiteX1" fmla="*/ 425906 w 784983"/>
                <a:gd name="connsiteY1" fmla="*/ 24768 h 182781"/>
                <a:gd name="connsiteX2" fmla="*/ 784983 w 784983"/>
                <a:gd name="connsiteY2" fmla="*/ 182781 h 1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983" h="182781">
                  <a:moveTo>
                    <a:pt x="0" y="6233"/>
                  </a:moveTo>
                  <a:cubicBezTo>
                    <a:pt x="175169" y="-3636"/>
                    <a:pt x="295076" y="-4657"/>
                    <a:pt x="425906" y="24768"/>
                  </a:cubicBezTo>
                  <a:cubicBezTo>
                    <a:pt x="556736" y="54193"/>
                    <a:pt x="693322" y="125355"/>
                    <a:pt x="784983" y="182781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001" y="701645"/>
                  <a:ext cx="382412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Group 60"/>
          <p:cNvGrpSpPr/>
          <p:nvPr/>
        </p:nvGrpSpPr>
        <p:grpSpPr>
          <a:xfrm>
            <a:off x="5997596" y="762000"/>
            <a:ext cx="747750" cy="713802"/>
            <a:chOff x="5997596" y="762000"/>
            <a:chExt cx="747750" cy="713802"/>
          </a:xfrm>
        </p:grpSpPr>
        <p:pic>
          <p:nvPicPr>
            <p:cNvPr id="26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7596" y="762000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/>
                <p:cNvSpPr/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0565" y="1106470"/>
                  <a:ext cx="367985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/>
          <p:cNvGrpSpPr/>
          <p:nvPr/>
        </p:nvGrpSpPr>
        <p:grpSpPr>
          <a:xfrm>
            <a:off x="1272075" y="2667005"/>
            <a:ext cx="7025169" cy="3612521"/>
            <a:chOff x="500078" y="4414082"/>
            <a:chExt cx="3716628" cy="1762682"/>
          </a:xfrm>
        </p:grpSpPr>
        <p:cxnSp>
          <p:nvCxnSpPr>
            <p:cNvPr id="225" name="Straight Arrow Connector 224"/>
            <p:cNvCxnSpPr/>
            <p:nvPr/>
          </p:nvCxnSpPr>
          <p:spPr>
            <a:xfrm>
              <a:off x="500078" y="6172200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/>
            <p:nvPr/>
          </p:nvCxnSpPr>
          <p:spPr>
            <a:xfrm flipV="1">
              <a:off x="506869" y="4414082"/>
              <a:ext cx="383" cy="176268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980551" y="2304423"/>
                <a:ext cx="619648" cy="5149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551" y="2304423"/>
                <a:ext cx="619648" cy="51498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8294846" y="6096000"/>
                <a:ext cx="315754" cy="5149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4846" y="6096000"/>
                <a:ext cx="315754" cy="51498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884892" y="6190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211063" y="1659744"/>
                <a:ext cx="1379737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063" y="1659744"/>
                <a:ext cx="1379737" cy="61831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58812" y="2936869"/>
            <a:ext cx="7738432" cy="3329870"/>
            <a:chOff x="558812" y="2936869"/>
            <a:chExt cx="7738432" cy="3329870"/>
          </a:xfrm>
        </p:grpSpPr>
        <p:grpSp>
          <p:nvGrpSpPr>
            <p:cNvPr id="4" name="Group 3"/>
            <p:cNvGrpSpPr/>
            <p:nvPr/>
          </p:nvGrpSpPr>
          <p:grpSpPr>
            <a:xfrm>
              <a:off x="558812" y="2936869"/>
              <a:ext cx="7713419" cy="644536"/>
              <a:chOff x="558812" y="2936869"/>
              <a:chExt cx="7713419" cy="644536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32640" y="3199329"/>
                <a:ext cx="7139591" cy="0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3" name="TextBox 232"/>
                  <p:cNvSpPr txBox="1"/>
                  <p:nvPr/>
                </p:nvSpPr>
                <p:spPr>
                  <a:xfrm>
                    <a:off x="558812" y="2936869"/>
                    <a:ext cx="584188" cy="64453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3" name="TextBox 2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812" y="2936869"/>
                    <a:ext cx="584188" cy="644536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34" name="Freeform 233"/>
            <p:cNvSpPr/>
            <p:nvPr/>
          </p:nvSpPr>
          <p:spPr>
            <a:xfrm>
              <a:off x="1279377" y="3273243"/>
              <a:ext cx="7017867" cy="2993496"/>
            </a:xfrm>
            <a:custGeom>
              <a:avLst/>
              <a:gdLst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650435 w 7381461"/>
                <a:gd name="connsiteY2" fmla="*/ 318052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4664765 w 7381461"/>
                <a:gd name="connsiteY3" fmla="*/ 66261 h 2133600"/>
                <a:gd name="connsiteX4" fmla="*/ 7381461 w 7381461"/>
                <a:gd name="connsiteY4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2809461 w 7381461"/>
                <a:gd name="connsiteY2" fmla="*/ 265043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379304 w 7381461"/>
                <a:gd name="connsiteY2" fmla="*/ 172278 h 2133600"/>
                <a:gd name="connsiteX3" fmla="*/ 7381461 w 7381461"/>
                <a:gd name="connsiteY3" fmla="*/ 0 h 2133600"/>
                <a:gd name="connsiteX0" fmla="*/ 0 w 7381461"/>
                <a:gd name="connsiteY0" fmla="*/ 2133600 h 2133600"/>
                <a:gd name="connsiteX1" fmla="*/ 1431235 w 7381461"/>
                <a:gd name="connsiteY1" fmla="*/ 861391 h 2133600"/>
                <a:gd name="connsiteX2" fmla="*/ 3445565 w 7381461"/>
                <a:gd name="connsiteY2" fmla="*/ 132521 h 2133600"/>
                <a:gd name="connsiteX3" fmla="*/ 7381461 w 7381461"/>
                <a:gd name="connsiteY3" fmla="*/ 0 h 2133600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  <a:gd name="connsiteX0" fmla="*/ 0 w 7354957"/>
                <a:gd name="connsiteY0" fmla="*/ 2146852 h 2146852"/>
                <a:gd name="connsiteX1" fmla="*/ 1431235 w 7354957"/>
                <a:gd name="connsiteY1" fmla="*/ 874643 h 2146852"/>
                <a:gd name="connsiteX2" fmla="*/ 3445565 w 7354957"/>
                <a:gd name="connsiteY2" fmla="*/ 145773 h 2146852"/>
                <a:gd name="connsiteX3" fmla="*/ 7354957 w 7354957"/>
                <a:gd name="connsiteY3" fmla="*/ 0 h 214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4957" h="2146852">
                  <a:moveTo>
                    <a:pt x="0" y="2146852"/>
                  </a:moveTo>
                  <a:cubicBezTo>
                    <a:pt x="467880" y="1651828"/>
                    <a:pt x="856974" y="1208156"/>
                    <a:pt x="1431235" y="874643"/>
                  </a:cubicBezTo>
                  <a:cubicBezTo>
                    <a:pt x="2005496" y="541130"/>
                    <a:pt x="2458278" y="291547"/>
                    <a:pt x="3445565" y="145773"/>
                  </a:cubicBezTo>
                  <a:cubicBezTo>
                    <a:pt x="4432852" y="-1"/>
                    <a:pt x="5975841" y="7661"/>
                    <a:pt x="735495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Freeform 66"/>
          <p:cNvSpPr/>
          <p:nvPr/>
        </p:nvSpPr>
        <p:spPr>
          <a:xfrm>
            <a:off x="1285638" y="3226567"/>
            <a:ext cx="7004568" cy="3040170"/>
          </a:xfrm>
          <a:custGeom>
            <a:avLst/>
            <a:gdLst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650435 w 7381461"/>
              <a:gd name="connsiteY2" fmla="*/ 318052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379304 w 7381461"/>
              <a:gd name="connsiteY2" fmla="*/ 172278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445565 w 7381461"/>
              <a:gd name="connsiteY2" fmla="*/ 132521 h 2133600"/>
              <a:gd name="connsiteX3" fmla="*/ 7381461 w 7381461"/>
              <a:gd name="connsiteY3" fmla="*/ 0 h 2133600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458011"/>
              <a:gd name="connsiteY0" fmla="*/ 2158108 h 2158108"/>
              <a:gd name="connsiteX1" fmla="*/ 1431235 w 7458011"/>
              <a:gd name="connsiteY1" fmla="*/ 885899 h 2158108"/>
              <a:gd name="connsiteX2" fmla="*/ 3445565 w 7458011"/>
              <a:gd name="connsiteY2" fmla="*/ 157029 h 2158108"/>
              <a:gd name="connsiteX3" fmla="*/ 7096060 w 7458011"/>
              <a:gd name="connsiteY3" fmla="*/ 10669 h 2158108"/>
              <a:gd name="connsiteX4" fmla="*/ 7354957 w 7458011"/>
              <a:gd name="connsiteY4" fmla="*/ 11256 h 2158108"/>
              <a:gd name="connsiteX0" fmla="*/ 0 w 11501466"/>
              <a:gd name="connsiteY0" fmla="*/ 2173805 h 2173805"/>
              <a:gd name="connsiteX1" fmla="*/ 1431235 w 11501466"/>
              <a:gd name="connsiteY1" fmla="*/ 901596 h 2173805"/>
              <a:gd name="connsiteX2" fmla="*/ 3445565 w 11501466"/>
              <a:gd name="connsiteY2" fmla="*/ 172726 h 2173805"/>
              <a:gd name="connsiteX3" fmla="*/ 7096060 w 11501466"/>
              <a:gd name="connsiteY3" fmla="*/ 26366 h 2173805"/>
              <a:gd name="connsiteX4" fmla="*/ 11501466 w 11501466"/>
              <a:gd name="connsiteY4" fmla="*/ 3 h 2173805"/>
              <a:gd name="connsiteX0" fmla="*/ 0 w 11501466"/>
              <a:gd name="connsiteY0" fmla="*/ 2173805 h 2173805"/>
              <a:gd name="connsiteX1" fmla="*/ 1431235 w 11501466"/>
              <a:gd name="connsiteY1" fmla="*/ 901596 h 2173805"/>
              <a:gd name="connsiteX2" fmla="*/ 3445565 w 11501466"/>
              <a:gd name="connsiteY2" fmla="*/ 172726 h 2173805"/>
              <a:gd name="connsiteX3" fmla="*/ 7096060 w 11501466"/>
              <a:gd name="connsiteY3" fmla="*/ 26366 h 2173805"/>
              <a:gd name="connsiteX4" fmla="*/ 11501466 w 11501466"/>
              <a:gd name="connsiteY4" fmla="*/ 3 h 2173805"/>
              <a:gd name="connsiteX0" fmla="*/ 0 w 11501466"/>
              <a:gd name="connsiteY0" fmla="*/ 2173805 h 2173805"/>
              <a:gd name="connsiteX1" fmla="*/ 1431235 w 11501466"/>
              <a:gd name="connsiteY1" fmla="*/ 901596 h 2173805"/>
              <a:gd name="connsiteX2" fmla="*/ 3445565 w 11501466"/>
              <a:gd name="connsiteY2" fmla="*/ 172726 h 2173805"/>
              <a:gd name="connsiteX3" fmla="*/ 7096060 w 11501466"/>
              <a:gd name="connsiteY3" fmla="*/ 26366 h 2173805"/>
              <a:gd name="connsiteX4" fmla="*/ 11501466 w 11501466"/>
              <a:gd name="connsiteY4" fmla="*/ 3 h 2173805"/>
              <a:gd name="connsiteX0" fmla="*/ 0 w 19619099"/>
              <a:gd name="connsiteY0" fmla="*/ 2180540 h 2180540"/>
              <a:gd name="connsiteX1" fmla="*/ 1431235 w 19619099"/>
              <a:gd name="connsiteY1" fmla="*/ 908331 h 2180540"/>
              <a:gd name="connsiteX2" fmla="*/ 3445565 w 19619099"/>
              <a:gd name="connsiteY2" fmla="*/ 179461 h 2180540"/>
              <a:gd name="connsiteX3" fmla="*/ 7096060 w 19619099"/>
              <a:gd name="connsiteY3" fmla="*/ 33101 h 2180540"/>
              <a:gd name="connsiteX4" fmla="*/ 19619099 w 19619099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8049914"/>
              <a:gd name="connsiteY0" fmla="*/ 2180540 h 2180540"/>
              <a:gd name="connsiteX1" fmla="*/ 1431235 w 28049914"/>
              <a:gd name="connsiteY1" fmla="*/ 908331 h 2180540"/>
              <a:gd name="connsiteX2" fmla="*/ 3445565 w 28049914"/>
              <a:gd name="connsiteY2" fmla="*/ 179461 h 2180540"/>
              <a:gd name="connsiteX3" fmla="*/ 7096060 w 28049914"/>
              <a:gd name="connsiteY3" fmla="*/ 33101 h 2180540"/>
              <a:gd name="connsiteX4" fmla="*/ 28049914 w 28049914"/>
              <a:gd name="connsiteY4" fmla="*/ 0 h 2180540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7868921"/>
              <a:gd name="connsiteY0" fmla="*/ 2243727 h 2243727"/>
              <a:gd name="connsiteX1" fmla="*/ 1431235 w 27868921"/>
              <a:gd name="connsiteY1" fmla="*/ 971518 h 2243727"/>
              <a:gd name="connsiteX2" fmla="*/ 3445565 w 27868921"/>
              <a:gd name="connsiteY2" fmla="*/ 242648 h 2243727"/>
              <a:gd name="connsiteX3" fmla="*/ 7096060 w 27868921"/>
              <a:gd name="connsiteY3" fmla="*/ 96288 h 2243727"/>
              <a:gd name="connsiteX4" fmla="*/ 27868921 w 27868921"/>
              <a:gd name="connsiteY4" fmla="*/ 0 h 2243727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28040389"/>
              <a:gd name="connsiteY0" fmla="*/ 2196797 h 2196797"/>
              <a:gd name="connsiteX1" fmla="*/ 1431235 w 28040389"/>
              <a:gd name="connsiteY1" fmla="*/ 924588 h 2196797"/>
              <a:gd name="connsiteX2" fmla="*/ 3445565 w 28040389"/>
              <a:gd name="connsiteY2" fmla="*/ 195718 h 2196797"/>
              <a:gd name="connsiteX3" fmla="*/ 7096060 w 28040389"/>
              <a:gd name="connsiteY3" fmla="*/ 49358 h 2196797"/>
              <a:gd name="connsiteX4" fmla="*/ 28040389 w 28040389"/>
              <a:gd name="connsiteY4" fmla="*/ 12842 h 2196797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28040389"/>
              <a:gd name="connsiteY0" fmla="*/ 2183955 h 2183955"/>
              <a:gd name="connsiteX1" fmla="*/ 1431235 w 28040389"/>
              <a:gd name="connsiteY1" fmla="*/ 911746 h 2183955"/>
              <a:gd name="connsiteX2" fmla="*/ 3445565 w 28040389"/>
              <a:gd name="connsiteY2" fmla="*/ 182876 h 2183955"/>
              <a:gd name="connsiteX3" fmla="*/ 7096060 w 28040389"/>
              <a:gd name="connsiteY3" fmla="*/ 36516 h 2183955"/>
              <a:gd name="connsiteX4" fmla="*/ 28040389 w 28040389"/>
              <a:gd name="connsiteY4" fmla="*/ 0 h 2183955"/>
              <a:gd name="connsiteX0" fmla="*/ 0 w 7096060"/>
              <a:gd name="connsiteY0" fmla="*/ 2147439 h 2147439"/>
              <a:gd name="connsiteX1" fmla="*/ 1431235 w 7096060"/>
              <a:gd name="connsiteY1" fmla="*/ 875230 h 2147439"/>
              <a:gd name="connsiteX2" fmla="*/ 3445565 w 7096060"/>
              <a:gd name="connsiteY2" fmla="*/ 146360 h 2147439"/>
              <a:gd name="connsiteX3" fmla="*/ 7096060 w 7096060"/>
              <a:gd name="connsiteY3" fmla="*/ 0 h 2147439"/>
              <a:gd name="connsiteX0" fmla="*/ 0 w 7096060"/>
              <a:gd name="connsiteY0" fmla="*/ 2154737 h 2154737"/>
              <a:gd name="connsiteX1" fmla="*/ 1431235 w 7096060"/>
              <a:gd name="connsiteY1" fmla="*/ 882528 h 2154737"/>
              <a:gd name="connsiteX2" fmla="*/ 3445565 w 7096060"/>
              <a:gd name="connsiteY2" fmla="*/ 153658 h 2154737"/>
              <a:gd name="connsiteX3" fmla="*/ 6478570 w 7096060"/>
              <a:gd name="connsiteY3" fmla="*/ 12000 h 2154737"/>
              <a:gd name="connsiteX4" fmla="*/ 7096060 w 7096060"/>
              <a:gd name="connsiteY4" fmla="*/ 7298 h 2154737"/>
              <a:gd name="connsiteX0" fmla="*/ 0 w 7096060"/>
              <a:gd name="connsiteY0" fmla="*/ 2147564 h 2147564"/>
              <a:gd name="connsiteX1" fmla="*/ 1431235 w 7096060"/>
              <a:gd name="connsiteY1" fmla="*/ 875355 h 2147564"/>
              <a:gd name="connsiteX2" fmla="*/ 3445565 w 7096060"/>
              <a:gd name="connsiteY2" fmla="*/ 146485 h 2147564"/>
              <a:gd name="connsiteX3" fmla="*/ 6478570 w 7096060"/>
              <a:gd name="connsiteY3" fmla="*/ 4827 h 2147564"/>
              <a:gd name="connsiteX4" fmla="*/ 7096060 w 7096060"/>
              <a:gd name="connsiteY4" fmla="*/ 125 h 2147564"/>
              <a:gd name="connsiteX0" fmla="*/ 0 w 7096060"/>
              <a:gd name="connsiteY0" fmla="*/ 2147564 h 2147564"/>
              <a:gd name="connsiteX1" fmla="*/ 1431235 w 7096060"/>
              <a:gd name="connsiteY1" fmla="*/ 875355 h 2147564"/>
              <a:gd name="connsiteX2" fmla="*/ 3445565 w 7096060"/>
              <a:gd name="connsiteY2" fmla="*/ 146485 h 2147564"/>
              <a:gd name="connsiteX3" fmla="*/ 6478570 w 7096060"/>
              <a:gd name="connsiteY3" fmla="*/ 4827 h 2147564"/>
              <a:gd name="connsiteX4" fmla="*/ 7096060 w 7096060"/>
              <a:gd name="connsiteY4" fmla="*/ 125 h 2147564"/>
              <a:gd name="connsiteX0" fmla="*/ 0 w 7096060"/>
              <a:gd name="connsiteY0" fmla="*/ 2147439 h 2147439"/>
              <a:gd name="connsiteX1" fmla="*/ 1431235 w 7096060"/>
              <a:gd name="connsiteY1" fmla="*/ 875230 h 2147439"/>
              <a:gd name="connsiteX2" fmla="*/ 3445565 w 7096060"/>
              <a:gd name="connsiteY2" fmla="*/ 146360 h 2147439"/>
              <a:gd name="connsiteX3" fmla="*/ 6478570 w 7096060"/>
              <a:gd name="connsiteY3" fmla="*/ 4702 h 2147439"/>
              <a:gd name="connsiteX4" fmla="*/ 7096060 w 7096060"/>
              <a:gd name="connsiteY4" fmla="*/ 0 h 2147439"/>
              <a:gd name="connsiteX0" fmla="*/ 0 w 7096060"/>
              <a:gd name="connsiteY0" fmla="*/ 2147439 h 2147439"/>
              <a:gd name="connsiteX1" fmla="*/ 1431235 w 7096060"/>
              <a:gd name="connsiteY1" fmla="*/ 875230 h 2147439"/>
              <a:gd name="connsiteX2" fmla="*/ 3445565 w 7096060"/>
              <a:gd name="connsiteY2" fmla="*/ 146360 h 2147439"/>
              <a:gd name="connsiteX3" fmla="*/ 6478570 w 7096060"/>
              <a:gd name="connsiteY3" fmla="*/ 2993 h 2147439"/>
              <a:gd name="connsiteX4" fmla="*/ 7096060 w 7096060"/>
              <a:gd name="connsiteY4" fmla="*/ 0 h 2147439"/>
              <a:gd name="connsiteX0" fmla="*/ 0 w 7096060"/>
              <a:gd name="connsiteY0" fmla="*/ 2147439 h 2147439"/>
              <a:gd name="connsiteX1" fmla="*/ 1431235 w 7096060"/>
              <a:gd name="connsiteY1" fmla="*/ 875230 h 2147439"/>
              <a:gd name="connsiteX2" fmla="*/ 3445565 w 7096060"/>
              <a:gd name="connsiteY2" fmla="*/ 146360 h 2147439"/>
              <a:gd name="connsiteX3" fmla="*/ 6497623 w 7096060"/>
              <a:gd name="connsiteY3" fmla="*/ 2993 h 2147439"/>
              <a:gd name="connsiteX4" fmla="*/ 7096060 w 7096060"/>
              <a:gd name="connsiteY4" fmla="*/ 0 h 2147439"/>
              <a:gd name="connsiteX0" fmla="*/ 0 w 8229639"/>
              <a:gd name="connsiteY0" fmla="*/ 2156885 h 2156885"/>
              <a:gd name="connsiteX1" fmla="*/ 1431235 w 8229639"/>
              <a:gd name="connsiteY1" fmla="*/ 884676 h 2156885"/>
              <a:gd name="connsiteX2" fmla="*/ 3445565 w 8229639"/>
              <a:gd name="connsiteY2" fmla="*/ 155806 h 2156885"/>
              <a:gd name="connsiteX3" fmla="*/ 6497623 w 8229639"/>
              <a:gd name="connsiteY3" fmla="*/ 12439 h 2156885"/>
              <a:gd name="connsiteX4" fmla="*/ 8229639 w 8229639"/>
              <a:gd name="connsiteY4" fmla="*/ 6030 h 2156885"/>
              <a:gd name="connsiteX0" fmla="*/ 0 w 8229639"/>
              <a:gd name="connsiteY0" fmla="*/ 2150855 h 2150855"/>
              <a:gd name="connsiteX1" fmla="*/ 1431235 w 8229639"/>
              <a:gd name="connsiteY1" fmla="*/ 878646 h 2150855"/>
              <a:gd name="connsiteX2" fmla="*/ 3445565 w 8229639"/>
              <a:gd name="connsiteY2" fmla="*/ 149776 h 2150855"/>
              <a:gd name="connsiteX3" fmla="*/ 6497623 w 8229639"/>
              <a:gd name="connsiteY3" fmla="*/ 6409 h 2150855"/>
              <a:gd name="connsiteX4" fmla="*/ 8229639 w 8229639"/>
              <a:gd name="connsiteY4" fmla="*/ 0 h 2150855"/>
              <a:gd name="connsiteX0" fmla="*/ 0 w 8229639"/>
              <a:gd name="connsiteY0" fmla="*/ 2169361 h 2169361"/>
              <a:gd name="connsiteX1" fmla="*/ 1431235 w 8229639"/>
              <a:gd name="connsiteY1" fmla="*/ 897152 h 2169361"/>
              <a:gd name="connsiteX2" fmla="*/ 3445565 w 8229639"/>
              <a:gd name="connsiteY2" fmla="*/ 168282 h 2169361"/>
              <a:gd name="connsiteX3" fmla="*/ 6497623 w 8229639"/>
              <a:gd name="connsiteY3" fmla="*/ 24915 h 2169361"/>
              <a:gd name="connsiteX4" fmla="*/ 8229639 w 8229639"/>
              <a:gd name="connsiteY4" fmla="*/ 18506 h 2169361"/>
              <a:gd name="connsiteX0" fmla="*/ 0 w 8229639"/>
              <a:gd name="connsiteY0" fmla="*/ 2151984 h 2151984"/>
              <a:gd name="connsiteX1" fmla="*/ 1431235 w 8229639"/>
              <a:gd name="connsiteY1" fmla="*/ 879775 h 2151984"/>
              <a:gd name="connsiteX2" fmla="*/ 3445565 w 8229639"/>
              <a:gd name="connsiteY2" fmla="*/ 150905 h 2151984"/>
              <a:gd name="connsiteX3" fmla="*/ 6497623 w 8229639"/>
              <a:gd name="connsiteY3" fmla="*/ 7538 h 2151984"/>
              <a:gd name="connsiteX4" fmla="*/ 8229639 w 8229639"/>
              <a:gd name="connsiteY4" fmla="*/ 1129 h 2151984"/>
              <a:gd name="connsiteX0" fmla="*/ 0 w 11687538"/>
              <a:gd name="connsiteY0" fmla="*/ 2172428 h 2172428"/>
              <a:gd name="connsiteX1" fmla="*/ 1431235 w 11687538"/>
              <a:gd name="connsiteY1" fmla="*/ 900219 h 2172428"/>
              <a:gd name="connsiteX2" fmla="*/ 3445565 w 11687538"/>
              <a:gd name="connsiteY2" fmla="*/ 171349 h 2172428"/>
              <a:gd name="connsiteX3" fmla="*/ 6497623 w 11687538"/>
              <a:gd name="connsiteY3" fmla="*/ 27982 h 2172428"/>
              <a:gd name="connsiteX4" fmla="*/ 11687538 w 11687538"/>
              <a:gd name="connsiteY4" fmla="*/ 1080 h 2172428"/>
              <a:gd name="connsiteX0" fmla="*/ 0 w 11687538"/>
              <a:gd name="connsiteY0" fmla="*/ 2215312 h 2215312"/>
              <a:gd name="connsiteX1" fmla="*/ 1431235 w 11687538"/>
              <a:gd name="connsiteY1" fmla="*/ 943103 h 2215312"/>
              <a:gd name="connsiteX2" fmla="*/ 3445565 w 11687538"/>
              <a:gd name="connsiteY2" fmla="*/ 214233 h 2215312"/>
              <a:gd name="connsiteX3" fmla="*/ 6497623 w 11687538"/>
              <a:gd name="connsiteY3" fmla="*/ 70866 h 2215312"/>
              <a:gd name="connsiteX4" fmla="*/ 11687538 w 11687538"/>
              <a:gd name="connsiteY4" fmla="*/ 43964 h 2215312"/>
              <a:gd name="connsiteX0" fmla="*/ 0 w 15726520"/>
              <a:gd name="connsiteY0" fmla="*/ 2216665 h 2216665"/>
              <a:gd name="connsiteX1" fmla="*/ 1431235 w 15726520"/>
              <a:gd name="connsiteY1" fmla="*/ 944456 h 2216665"/>
              <a:gd name="connsiteX2" fmla="*/ 3445565 w 15726520"/>
              <a:gd name="connsiteY2" fmla="*/ 215586 h 2216665"/>
              <a:gd name="connsiteX3" fmla="*/ 6497623 w 15726520"/>
              <a:gd name="connsiteY3" fmla="*/ 72219 h 2216665"/>
              <a:gd name="connsiteX4" fmla="*/ 15726520 w 15726520"/>
              <a:gd name="connsiteY4" fmla="*/ 43610 h 2216665"/>
              <a:gd name="connsiteX0" fmla="*/ 0 w 15726520"/>
              <a:gd name="connsiteY0" fmla="*/ 2173055 h 2173055"/>
              <a:gd name="connsiteX1" fmla="*/ 1431235 w 15726520"/>
              <a:gd name="connsiteY1" fmla="*/ 900846 h 2173055"/>
              <a:gd name="connsiteX2" fmla="*/ 3445565 w 15726520"/>
              <a:gd name="connsiteY2" fmla="*/ 171976 h 2173055"/>
              <a:gd name="connsiteX3" fmla="*/ 6497623 w 15726520"/>
              <a:gd name="connsiteY3" fmla="*/ 28609 h 2173055"/>
              <a:gd name="connsiteX4" fmla="*/ 15726520 w 15726520"/>
              <a:gd name="connsiteY4" fmla="*/ 0 h 2173055"/>
              <a:gd name="connsiteX0" fmla="*/ 0 w 16860099"/>
              <a:gd name="connsiteY0" fmla="*/ 2234535 h 2234535"/>
              <a:gd name="connsiteX1" fmla="*/ 1431235 w 16860099"/>
              <a:gd name="connsiteY1" fmla="*/ 962326 h 2234535"/>
              <a:gd name="connsiteX2" fmla="*/ 3445565 w 16860099"/>
              <a:gd name="connsiteY2" fmla="*/ 233456 h 2234535"/>
              <a:gd name="connsiteX3" fmla="*/ 6497623 w 16860099"/>
              <a:gd name="connsiteY3" fmla="*/ 90089 h 2234535"/>
              <a:gd name="connsiteX4" fmla="*/ 16860099 w 16860099"/>
              <a:gd name="connsiteY4" fmla="*/ 0 h 2234535"/>
              <a:gd name="connsiteX0" fmla="*/ 0 w 16860099"/>
              <a:gd name="connsiteY0" fmla="*/ 2234535 h 2234535"/>
              <a:gd name="connsiteX1" fmla="*/ 1431235 w 16860099"/>
              <a:gd name="connsiteY1" fmla="*/ 962326 h 2234535"/>
              <a:gd name="connsiteX2" fmla="*/ 3445565 w 16860099"/>
              <a:gd name="connsiteY2" fmla="*/ 233456 h 2234535"/>
              <a:gd name="connsiteX3" fmla="*/ 6497623 w 16860099"/>
              <a:gd name="connsiteY3" fmla="*/ 90089 h 2234535"/>
              <a:gd name="connsiteX4" fmla="*/ 16860099 w 16860099"/>
              <a:gd name="connsiteY4" fmla="*/ 0 h 2234535"/>
              <a:gd name="connsiteX0" fmla="*/ 0 w 20022702"/>
              <a:gd name="connsiteY0" fmla="*/ 2207211 h 2207211"/>
              <a:gd name="connsiteX1" fmla="*/ 1431235 w 20022702"/>
              <a:gd name="connsiteY1" fmla="*/ 935002 h 2207211"/>
              <a:gd name="connsiteX2" fmla="*/ 3445565 w 20022702"/>
              <a:gd name="connsiteY2" fmla="*/ 206132 h 2207211"/>
              <a:gd name="connsiteX3" fmla="*/ 6497623 w 20022702"/>
              <a:gd name="connsiteY3" fmla="*/ 62765 h 2207211"/>
              <a:gd name="connsiteX4" fmla="*/ 20022702 w 20022702"/>
              <a:gd name="connsiteY4" fmla="*/ 0 h 2207211"/>
              <a:gd name="connsiteX0" fmla="*/ 0 w 26157382"/>
              <a:gd name="connsiteY0" fmla="*/ 2282353 h 2282353"/>
              <a:gd name="connsiteX1" fmla="*/ 1431235 w 26157382"/>
              <a:gd name="connsiteY1" fmla="*/ 1010144 h 2282353"/>
              <a:gd name="connsiteX2" fmla="*/ 3445565 w 26157382"/>
              <a:gd name="connsiteY2" fmla="*/ 281274 h 2282353"/>
              <a:gd name="connsiteX3" fmla="*/ 6497623 w 26157382"/>
              <a:gd name="connsiteY3" fmla="*/ 137907 h 2282353"/>
              <a:gd name="connsiteX4" fmla="*/ 26157382 w 26157382"/>
              <a:gd name="connsiteY4" fmla="*/ 0 h 2282353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33987"/>
              <a:gd name="connsiteY0" fmla="*/ 2185010 h 2185010"/>
              <a:gd name="connsiteX1" fmla="*/ 1431235 w 28033987"/>
              <a:gd name="connsiteY1" fmla="*/ 912801 h 2185010"/>
              <a:gd name="connsiteX2" fmla="*/ 3445565 w 28033987"/>
              <a:gd name="connsiteY2" fmla="*/ 183931 h 2185010"/>
              <a:gd name="connsiteX3" fmla="*/ 6497623 w 28033987"/>
              <a:gd name="connsiteY3" fmla="*/ 40564 h 2185010"/>
              <a:gd name="connsiteX4" fmla="*/ 28033987 w 28033987"/>
              <a:gd name="connsiteY4" fmla="*/ 0 h 2185010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289499 h 2289499"/>
              <a:gd name="connsiteX1" fmla="*/ 1431235 w 28020922"/>
              <a:gd name="connsiteY1" fmla="*/ 1017290 h 2289499"/>
              <a:gd name="connsiteX2" fmla="*/ 3445565 w 28020922"/>
              <a:gd name="connsiteY2" fmla="*/ 288420 h 2289499"/>
              <a:gd name="connsiteX3" fmla="*/ 6497623 w 28020922"/>
              <a:gd name="connsiteY3" fmla="*/ 145053 h 2289499"/>
              <a:gd name="connsiteX4" fmla="*/ 28020922 w 28020922"/>
              <a:gd name="connsiteY4" fmla="*/ 109173 h 2289499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270832 h 2270832"/>
              <a:gd name="connsiteX1" fmla="*/ 1431235 w 28020922"/>
              <a:gd name="connsiteY1" fmla="*/ 998623 h 2270832"/>
              <a:gd name="connsiteX2" fmla="*/ 3445565 w 28020922"/>
              <a:gd name="connsiteY2" fmla="*/ 269753 h 2270832"/>
              <a:gd name="connsiteX3" fmla="*/ 6497623 w 28020922"/>
              <a:gd name="connsiteY3" fmla="*/ 126386 h 2270832"/>
              <a:gd name="connsiteX4" fmla="*/ 28020922 w 28020922"/>
              <a:gd name="connsiteY4" fmla="*/ 90506 h 2270832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871999 w 28020922"/>
              <a:gd name="connsiteY4" fmla="*/ 3079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871999 w 28020922"/>
              <a:gd name="connsiteY4" fmla="*/ 3079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871999 w 28020922"/>
              <a:gd name="connsiteY4" fmla="*/ 3079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925164 w 28020922"/>
              <a:gd name="connsiteY4" fmla="*/ 26986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925164 w 28020922"/>
              <a:gd name="connsiteY4" fmla="*/ 26986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925164 w 28020922"/>
              <a:gd name="connsiteY4" fmla="*/ 26986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925164 w 28020922"/>
              <a:gd name="connsiteY4" fmla="*/ 26986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3173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3173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3173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7203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871554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871554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871554 w 28020922"/>
              <a:gd name="connsiteY4" fmla="*/ 2126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100098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100098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100098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100098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078452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078452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078452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078452 w 28020922"/>
              <a:gd name="connsiteY4" fmla="*/ 3364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121740 w 28020922"/>
              <a:gd name="connsiteY4" fmla="*/ 3169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99035 h 2199035"/>
              <a:gd name="connsiteX1" fmla="*/ 1431235 w 28020922"/>
              <a:gd name="connsiteY1" fmla="*/ 926826 h 2199035"/>
              <a:gd name="connsiteX2" fmla="*/ 3445565 w 28020922"/>
              <a:gd name="connsiteY2" fmla="*/ 197956 h 2199035"/>
              <a:gd name="connsiteX3" fmla="*/ 6497623 w 28020922"/>
              <a:gd name="connsiteY3" fmla="*/ 54589 h 2199035"/>
              <a:gd name="connsiteX4" fmla="*/ 28020922 w 28020922"/>
              <a:gd name="connsiteY4" fmla="*/ 18709 h 2199035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272292 h 2272292"/>
              <a:gd name="connsiteX1" fmla="*/ 1431235 w 28020922"/>
              <a:gd name="connsiteY1" fmla="*/ 1000083 h 2272292"/>
              <a:gd name="connsiteX2" fmla="*/ 3445565 w 28020922"/>
              <a:gd name="connsiteY2" fmla="*/ 271213 h 2272292"/>
              <a:gd name="connsiteX3" fmla="*/ 6497623 w 28020922"/>
              <a:gd name="connsiteY3" fmla="*/ 127846 h 2272292"/>
              <a:gd name="connsiteX4" fmla="*/ 28020922 w 28020922"/>
              <a:gd name="connsiteY4" fmla="*/ 91966 h 2272292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28020922 w 28020922"/>
              <a:gd name="connsiteY4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330756 w 28020922"/>
              <a:gd name="connsiteY4" fmla="*/ 3361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417332 w 28020922"/>
              <a:gd name="connsiteY4" fmla="*/ 3167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417332 w 28020922"/>
              <a:gd name="connsiteY4" fmla="*/ 3167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8417332 w 28020922"/>
              <a:gd name="connsiteY4" fmla="*/ 3167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120783 w 28020922"/>
              <a:gd name="connsiteY4" fmla="*/ 29739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599644 w 28020922"/>
              <a:gd name="connsiteY4" fmla="*/ 2497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599644 w 28020922"/>
              <a:gd name="connsiteY4" fmla="*/ 24970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426724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280406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280406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559740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559740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852376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852376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171618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2377 h 2182377"/>
              <a:gd name="connsiteX1" fmla="*/ 1431235 w 28020922"/>
              <a:gd name="connsiteY1" fmla="*/ 910168 h 2182377"/>
              <a:gd name="connsiteX2" fmla="*/ 3445565 w 28020922"/>
              <a:gd name="connsiteY2" fmla="*/ 181298 h 2182377"/>
              <a:gd name="connsiteX3" fmla="*/ 6497623 w 28020922"/>
              <a:gd name="connsiteY3" fmla="*/ 37931 h 2182377"/>
              <a:gd name="connsiteX4" fmla="*/ 10171618 w 28020922"/>
              <a:gd name="connsiteY4" fmla="*/ 19868 h 2182377"/>
              <a:gd name="connsiteX5" fmla="*/ 28020922 w 28020922"/>
              <a:gd name="connsiteY5" fmla="*/ 2051 h 2182377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171618 w 28020922"/>
              <a:gd name="connsiteY4" fmla="*/ 17817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145011 w 28020922"/>
              <a:gd name="connsiteY4" fmla="*/ 22586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2446193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3865 h 2183865"/>
              <a:gd name="connsiteX1" fmla="*/ 1431235 w 28020922"/>
              <a:gd name="connsiteY1" fmla="*/ 911656 h 2183865"/>
              <a:gd name="connsiteX2" fmla="*/ 3445565 w 28020922"/>
              <a:gd name="connsiteY2" fmla="*/ 182786 h 2183865"/>
              <a:gd name="connsiteX3" fmla="*/ 6497623 w 28020922"/>
              <a:gd name="connsiteY3" fmla="*/ 39419 h 2183865"/>
              <a:gd name="connsiteX4" fmla="*/ 12446193 w 28020922"/>
              <a:gd name="connsiteY4" fmla="*/ 23740 h 2183865"/>
              <a:gd name="connsiteX5" fmla="*/ 28020922 w 28020922"/>
              <a:gd name="connsiteY5" fmla="*/ 3539 h 2183865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2446193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2446193 w 28020922"/>
              <a:gd name="connsiteY4" fmla="*/ 20201 h 2180326"/>
              <a:gd name="connsiteX5" fmla="*/ 28020922 w 28020922"/>
              <a:gd name="connsiteY5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089696 w 28020922"/>
              <a:gd name="connsiteY4" fmla="*/ 25350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475444 w 28020922"/>
              <a:gd name="connsiteY4" fmla="*/ 25350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475444 w 28020922"/>
              <a:gd name="connsiteY4" fmla="*/ 25350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475444 w 28020922"/>
              <a:gd name="connsiteY4" fmla="*/ 25350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635063 w 28020922"/>
              <a:gd name="connsiteY4" fmla="*/ 22965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81381 w 28020922"/>
              <a:gd name="connsiteY4" fmla="*/ 20581 h 2180326"/>
              <a:gd name="connsiteX5" fmla="*/ 12446193 w 28020922"/>
              <a:gd name="connsiteY5" fmla="*/ 20201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81381 w 28020922"/>
              <a:gd name="connsiteY4" fmla="*/ 20581 h 2180326"/>
              <a:gd name="connsiteX5" fmla="*/ 12592511 w 28020922"/>
              <a:gd name="connsiteY5" fmla="*/ 1543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81381 w 28020922"/>
              <a:gd name="connsiteY4" fmla="*/ 20581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14871 w 28020922"/>
              <a:gd name="connsiteY4" fmla="*/ 13427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14871 w 28020922"/>
              <a:gd name="connsiteY4" fmla="*/ 13427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714871 w 28020922"/>
              <a:gd name="connsiteY4" fmla="*/ 13427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661662 w 28020922"/>
              <a:gd name="connsiteY4" fmla="*/ 18196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954297 w 28020922"/>
              <a:gd name="connsiteY4" fmla="*/ 18196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9954297 w 28020922"/>
              <a:gd name="connsiteY4" fmla="*/ 18196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034109 w 28020922"/>
              <a:gd name="connsiteY4" fmla="*/ 20581 h 2180326"/>
              <a:gd name="connsiteX5" fmla="*/ 12486097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034109 w 28020922"/>
              <a:gd name="connsiteY4" fmla="*/ 20581 h 2180326"/>
              <a:gd name="connsiteX5" fmla="*/ 13709845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034109 w 28020922"/>
              <a:gd name="connsiteY4" fmla="*/ 20581 h 2180326"/>
              <a:gd name="connsiteX5" fmla="*/ 13709845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034109 w 28020922"/>
              <a:gd name="connsiteY4" fmla="*/ 20581 h 2180326"/>
              <a:gd name="connsiteX5" fmla="*/ 13709845 w 28020922"/>
              <a:gd name="connsiteY5" fmla="*/ 10662 h 2180326"/>
              <a:gd name="connsiteX6" fmla="*/ 28020922 w 28020922"/>
              <a:gd name="connsiteY6" fmla="*/ 0 h 2180326"/>
              <a:gd name="connsiteX0" fmla="*/ 0 w 28020922"/>
              <a:gd name="connsiteY0" fmla="*/ 2180326 h 2180326"/>
              <a:gd name="connsiteX1" fmla="*/ 1431235 w 28020922"/>
              <a:gd name="connsiteY1" fmla="*/ 908117 h 2180326"/>
              <a:gd name="connsiteX2" fmla="*/ 3445565 w 28020922"/>
              <a:gd name="connsiteY2" fmla="*/ 179247 h 2180326"/>
              <a:gd name="connsiteX3" fmla="*/ 6497623 w 28020922"/>
              <a:gd name="connsiteY3" fmla="*/ 35880 h 2180326"/>
              <a:gd name="connsiteX4" fmla="*/ 10034109 w 28020922"/>
              <a:gd name="connsiteY4" fmla="*/ 20581 h 2180326"/>
              <a:gd name="connsiteX5" fmla="*/ 13709845 w 28020922"/>
              <a:gd name="connsiteY5" fmla="*/ 10662 h 2180326"/>
              <a:gd name="connsiteX6" fmla="*/ 28020922 w 28020922"/>
              <a:gd name="connsiteY6" fmla="*/ 0 h 218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20922" h="2180326">
                <a:moveTo>
                  <a:pt x="0" y="2180326"/>
                </a:moveTo>
                <a:cubicBezTo>
                  <a:pt x="460564" y="1693474"/>
                  <a:pt x="856974" y="1241630"/>
                  <a:pt x="1431235" y="908117"/>
                </a:cubicBezTo>
                <a:cubicBezTo>
                  <a:pt x="2005496" y="574604"/>
                  <a:pt x="2604343" y="324335"/>
                  <a:pt x="3445565" y="179247"/>
                </a:cubicBezTo>
                <a:cubicBezTo>
                  <a:pt x="4286787" y="34159"/>
                  <a:pt x="5809665" y="40067"/>
                  <a:pt x="6497623" y="35880"/>
                </a:cubicBezTo>
                <a:lnTo>
                  <a:pt x="10034109" y="20581"/>
                </a:lnTo>
                <a:lnTo>
                  <a:pt x="13709845" y="10662"/>
                </a:lnTo>
                <a:lnTo>
                  <a:pt x="28020922" y="0"/>
                </a:ln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1295401" y="3237435"/>
            <a:ext cx="6997648" cy="3032660"/>
          </a:xfrm>
          <a:custGeom>
            <a:avLst/>
            <a:gdLst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650435 w 7381461"/>
              <a:gd name="connsiteY2" fmla="*/ 318052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379304 w 7381461"/>
              <a:gd name="connsiteY2" fmla="*/ 172278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445565 w 7381461"/>
              <a:gd name="connsiteY2" fmla="*/ 132521 h 2133600"/>
              <a:gd name="connsiteX3" fmla="*/ 7381461 w 7381461"/>
              <a:gd name="connsiteY3" fmla="*/ 0 h 2133600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17477 w 7354957"/>
              <a:gd name="connsiteY1" fmla="*/ 872205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419696"/>
              <a:gd name="connsiteY0" fmla="*/ 2157485 h 2157485"/>
              <a:gd name="connsiteX1" fmla="*/ 1417477 w 7419696"/>
              <a:gd name="connsiteY1" fmla="*/ 882838 h 2157485"/>
              <a:gd name="connsiteX2" fmla="*/ 3445565 w 7419696"/>
              <a:gd name="connsiteY2" fmla="*/ 156406 h 2157485"/>
              <a:gd name="connsiteX3" fmla="*/ 7034569 w 7419696"/>
              <a:gd name="connsiteY3" fmla="*/ 10845 h 2157485"/>
              <a:gd name="connsiteX4" fmla="*/ 7354957 w 7419696"/>
              <a:gd name="connsiteY4" fmla="*/ 10633 h 2157485"/>
              <a:gd name="connsiteX0" fmla="*/ 0 w 9104747"/>
              <a:gd name="connsiteY0" fmla="*/ 2160991 h 2160991"/>
              <a:gd name="connsiteX1" fmla="*/ 1417477 w 9104747"/>
              <a:gd name="connsiteY1" fmla="*/ 886344 h 2160991"/>
              <a:gd name="connsiteX2" fmla="*/ 3445565 w 9104747"/>
              <a:gd name="connsiteY2" fmla="*/ 159912 h 2160991"/>
              <a:gd name="connsiteX3" fmla="*/ 7034569 w 9104747"/>
              <a:gd name="connsiteY3" fmla="*/ 14351 h 2160991"/>
              <a:gd name="connsiteX4" fmla="*/ 9104747 w 9104747"/>
              <a:gd name="connsiteY4" fmla="*/ 3933 h 2160991"/>
              <a:gd name="connsiteX0" fmla="*/ 0 w 12445911"/>
              <a:gd name="connsiteY0" fmla="*/ 2172368 h 2172368"/>
              <a:gd name="connsiteX1" fmla="*/ 1417477 w 12445911"/>
              <a:gd name="connsiteY1" fmla="*/ 897721 h 2172368"/>
              <a:gd name="connsiteX2" fmla="*/ 3445565 w 12445911"/>
              <a:gd name="connsiteY2" fmla="*/ 171289 h 2172368"/>
              <a:gd name="connsiteX3" fmla="*/ 7034569 w 12445911"/>
              <a:gd name="connsiteY3" fmla="*/ 25728 h 2172368"/>
              <a:gd name="connsiteX4" fmla="*/ 12445911 w 12445911"/>
              <a:gd name="connsiteY4" fmla="*/ 0 h 2172368"/>
              <a:gd name="connsiteX0" fmla="*/ 0 w 14152498"/>
              <a:gd name="connsiteY0" fmla="*/ 2169818 h 2169818"/>
              <a:gd name="connsiteX1" fmla="*/ 1417477 w 14152498"/>
              <a:gd name="connsiteY1" fmla="*/ 895171 h 2169818"/>
              <a:gd name="connsiteX2" fmla="*/ 3445565 w 14152498"/>
              <a:gd name="connsiteY2" fmla="*/ 168739 h 2169818"/>
              <a:gd name="connsiteX3" fmla="*/ 7034569 w 14152498"/>
              <a:gd name="connsiteY3" fmla="*/ 23178 h 2169818"/>
              <a:gd name="connsiteX4" fmla="*/ 14152498 w 14152498"/>
              <a:gd name="connsiteY4" fmla="*/ 2 h 2169818"/>
              <a:gd name="connsiteX0" fmla="*/ 0 w 14152498"/>
              <a:gd name="connsiteY0" fmla="*/ 2169816 h 2169816"/>
              <a:gd name="connsiteX1" fmla="*/ 1417477 w 14152498"/>
              <a:gd name="connsiteY1" fmla="*/ 895169 h 2169816"/>
              <a:gd name="connsiteX2" fmla="*/ 3445565 w 14152498"/>
              <a:gd name="connsiteY2" fmla="*/ 168737 h 2169816"/>
              <a:gd name="connsiteX3" fmla="*/ 7034569 w 14152498"/>
              <a:gd name="connsiteY3" fmla="*/ 23176 h 2169816"/>
              <a:gd name="connsiteX4" fmla="*/ 14152498 w 14152498"/>
              <a:gd name="connsiteY4" fmla="*/ 0 h 2169816"/>
              <a:gd name="connsiteX0" fmla="*/ 0 w 14152498"/>
              <a:gd name="connsiteY0" fmla="*/ 2169816 h 2169816"/>
              <a:gd name="connsiteX1" fmla="*/ 1417477 w 14152498"/>
              <a:gd name="connsiteY1" fmla="*/ 895169 h 2169816"/>
              <a:gd name="connsiteX2" fmla="*/ 3445565 w 14152498"/>
              <a:gd name="connsiteY2" fmla="*/ 168737 h 2169816"/>
              <a:gd name="connsiteX3" fmla="*/ 7034569 w 14152498"/>
              <a:gd name="connsiteY3" fmla="*/ 23176 h 2169816"/>
              <a:gd name="connsiteX4" fmla="*/ 14152498 w 14152498"/>
              <a:gd name="connsiteY4" fmla="*/ 0 h 2169816"/>
              <a:gd name="connsiteX0" fmla="*/ 0 w 14152498"/>
              <a:gd name="connsiteY0" fmla="*/ 2169816 h 2169816"/>
              <a:gd name="connsiteX1" fmla="*/ 1417477 w 14152498"/>
              <a:gd name="connsiteY1" fmla="*/ 895169 h 2169816"/>
              <a:gd name="connsiteX2" fmla="*/ 3445565 w 14152498"/>
              <a:gd name="connsiteY2" fmla="*/ 168737 h 2169816"/>
              <a:gd name="connsiteX3" fmla="*/ 7034569 w 14152498"/>
              <a:gd name="connsiteY3" fmla="*/ 23176 h 2169816"/>
              <a:gd name="connsiteX4" fmla="*/ 14152498 w 14152498"/>
              <a:gd name="connsiteY4" fmla="*/ 0 h 2169816"/>
              <a:gd name="connsiteX0" fmla="*/ 0 w 14162138"/>
              <a:gd name="connsiteY0" fmla="*/ 2174939 h 2174939"/>
              <a:gd name="connsiteX1" fmla="*/ 1417477 w 14162138"/>
              <a:gd name="connsiteY1" fmla="*/ 900292 h 2174939"/>
              <a:gd name="connsiteX2" fmla="*/ 3445565 w 14162138"/>
              <a:gd name="connsiteY2" fmla="*/ 173860 h 2174939"/>
              <a:gd name="connsiteX3" fmla="*/ 7034569 w 14162138"/>
              <a:gd name="connsiteY3" fmla="*/ 28299 h 2174939"/>
              <a:gd name="connsiteX4" fmla="*/ 14162138 w 14162138"/>
              <a:gd name="connsiteY4" fmla="*/ 0 h 2174939"/>
              <a:gd name="connsiteX0" fmla="*/ 0 w 14162138"/>
              <a:gd name="connsiteY0" fmla="*/ 2176077 h 2176077"/>
              <a:gd name="connsiteX1" fmla="*/ 1417477 w 14162138"/>
              <a:gd name="connsiteY1" fmla="*/ 901430 h 2176077"/>
              <a:gd name="connsiteX2" fmla="*/ 3445565 w 14162138"/>
              <a:gd name="connsiteY2" fmla="*/ 174998 h 2176077"/>
              <a:gd name="connsiteX3" fmla="*/ 7034569 w 14162138"/>
              <a:gd name="connsiteY3" fmla="*/ 29437 h 2176077"/>
              <a:gd name="connsiteX4" fmla="*/ 14162138 w 14162138"/>
              <a:gd name="connsiteY4" fmla="*/ 1138 h 2176077"/>
              <a:gd name="connsiteX0" fmla="*/ 0 w 14162138"/>
              <a:gd name="connsiteY0" fmla="*/ 2175437 h 2175437"/>
              <a:gd name="connsiteX1" fmla="*/ 1417477 w 14162138"/>
              <a:gd name="connsiteY1" fmla="*/ 900790 h 2175437"/>
              <a:gd name="connsiteX2" fmla="*/ 3445565 w 14162138"/>
              <a:gd name="connsiteY2" fmla="*/ 174358 h 2175437"/>
              <a:gd name="connsiteX3" fmla="*/ 7034569 w 14162138"/>
              <a:gd name="connsiteY3" fmla="*/ 28797 h 2175437"/>
              <a:gd name="connsiteX4" fmla="*/ 14162138 w 14162138"/>
              <a:gd name="connsiteY4" fmla="*/ 498 h 2175437"/>
              <a:gd name="connsiteX0" fmla="*/ 0 w 14162138"/>
              <a:gd name="connsiteY0" fmla="*/ 2174939 h 2174939"/>
              <a:gd name="connsiteX1" fmla="*/ 1417477 w 14162138"/>
              <a:gd name="connsiteY1" fmla="*/ 900292 h 2174939"/>
              <a:gd name="connsiteX2" fmla="*/ 3445565 w 14162138"/>
              <a:gd name="connsiteY2" fmla="*/ 173860 h 2174939"/>
              <a:gd name="connsiteX3" fmla="*/ 7034569 w 14162138"/>
              <a:gd name="connsiteY3" fmla="*/ 28299 h 2174939"/>
              <a:gd name="connsiteX4" fmla="*/ 14162138 w 14162138"/>
              <a:gd name="connsiteY4" fmla="*/ 0 h 2174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62138" h="2174939">
                <a:moveTo>
                  <a:pt x="0" y="2174939"/>
                </a:moveTo>
                <a:cubicBezTo>
                  <a:pt x="454391" y="1681563"/>
                  <a:pt x="843216" y="1233805"/>
                  <a:pt x="1417477" y="900292"/>
                </a:cubicBezTo>
                <a:cubicBezTo>
                  <a:pt x="1991738" y="566779"/>
                  <a:pt x="2509383" y="319192"/>
                  <a:pt x="3445565" y="173860"/>
                </a:cubicBezTo>
                <a:cubicBezTo>
                  <a:pt x="4381747" y="28528"/>
                  <a:pt x="5248474" y="57276"/>
                  <a:pt x="7034569" y="28299"/>
                </a:cubicBezTo>
                <a:cubicBezTo>
                  <a:pt x="8820664" y="-678"/>
                  <a:pt x="13199267" y="36"/>
                  <a:pt x="14162138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1282147" y="3259137"/>
            <a:ext cx="15256023" cy="2993496"/>
          </a:xfrm>
          <a:custGeom>
            <a:avLst/>
            <a:gdLst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650435 w 7381461"/>
              <a:gd name="connsiteY2" fmla="*/ 318052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379304 w 7381461"/>
              <a:gd name="connsiteY2" fmla="*/ 172278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445565 w 7381461"/>
              <a:gd name="connsiteY2" fmla="*/ 132521 h 2133600"/>
              <a:gd name="connsiteX3" fmla="*/ 7381461 w 7381461"/>
              <a:gd name="connsiteY3" fmla="*/ 0 h 2133600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4957" h="2146852">
                <a:moveTo>
                  <a:pt x="0" y="2146852"/>
                </a:moveTo>
                <a:cubicBezTo>
                  <a:pt x="476895" y="1639570"/>
                  <a:pt x="856974" y="1208156"/>
                  <a:pt x="1431235" y="874643"/>
                </a:cubicBezTo>
                <a:cubicBezTo>
                  <a:pt x="2005496" y="541130"/>
                  <a:pt x="2458278" y="291547"/>
                  <a:pt x="3445565" y="145773"/>
                </a:cubicBezTo>
                <a:cubicBezTo>
                  <a:pt x="4432852" y="-1"/>
                  <a:pt x="5975841" y="9704"/>
                  <a:pt x="7354957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1295399" y="3259137"/>
            <a:ext cx="23088600" cy="2993496"/>
          </a:xfrm>
          <a:custGeom>
            <a:avLst/>
            <a:gdLst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650435 w 7381461"/>
              <a:gd name="connsiteY2" fmla="*/ 318052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4664765 w 7381461"/>
              <a:gd name="connsiteY3" fmla="*/ 66261 h 2133600"/>
              <a:gd name="connsiteX4" fmla="*/ 7381461 w 7381461"/>
              <a:gd name="connsiteY4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2809461 w 7381461"/>
              <a:gd name="connsiteY2" fmla="*/ 265043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379304 w 7381461"/>
              <a:gd name="connsiteY2" fmla="*/ 172278 h 2133600"/>
              <a:gd name="connsiteX3" fmla="*/ 7381461 w 7381461"/>
              <a:gd name="connsiteY3" fmla="*/ 0 h 2133600"/>
              <a:gd name="connsiteX0" fmla="*/ 0 w 7381461"/>
              <a:gd name="connsiteY0" fmla="*/ 2133600 h 2133600"/>
              <a:gd name="connsiteX1" fmla="*/ 1431235 w 7381461"/>
              <a:gd name="connsiteY1" fmla="*/ 861391 h 2133600"/>
              <a:gd name="connsiteX2" fmla="*/ 3445565 w 7381461"/>
              <a:gd name="connsiteY2" fmla="*/ 132521 h 2133600"/>
              <a:gd name="connsiteX3" fmla="*/ 7381461 w 7381461"/>
              <a:gd name="connsiteY3" fmla="*/ 0 h 2133600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  <a:gd name="connsiteX0" fmla="*/ 0 w 7354957"/>
              <a:gd name="connsiteY0" fmla="*/ 2146852 h 2146852"/>
              <a:gd name="connsiteX1" fmla="*/ 1431235 w 7354957"/>
              <a:gd name="connsiteY1" fmla="*/ 874643 h 2146852"/>
              <a:gd name="connsiteX2" fmla="*/ 3445565 w 7354957"/>
              <a:gd name="connsiteY2" fmla="*/ 145773 h 2146852"/>
              <a:gd name="connsiteX3" fmla="*/ 7354957 w 7354957"/>
              <a:gd name="connsiteY3" fmla="*/ 0 h 2146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4957" h="2146852">
                <a:moveTo>
                  <a:pt x="0" y="2146852"/>
                </a:moveTo>
                <a:cubicBezTo>
                  <a:pt x="431228" y="1688601"/>
                  <a:pt x="856974" y="1208156"/>
                  <a:pt x="1431235" y="874643"/>
                </a:cubicBezTo>
                <a:cubicBezTo>
                  <a:pt x="2005496" y="541130"/>
                  <a:pt x="2458278" y="291547"/>
                  <a:pt x="3445565" y="145773"/>
                </a:cubicBezTo>
                <a:cubicBezTo>
                  <a:pt x="4432852" y="-1"/>
                  <a:pt x="5975841" y="9704"/>
                  <a:pt x="7354957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ectangle 88"/>
              <p:cNvSpPr/>
              <p:nvPr/>
            </p:nvSpPr>
            <p:spPr>
              <a:xfrm>
                <a:off x="4581582" y="2024241"/>
                <a:ext cx="1458091" cy="628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Rectangle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82" y="2024241"/>
                <a:ext cx="1458091" cy="62805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8291380" y="3352800"/>
            <a:ext cx="9906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0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977966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637375" y="1386420"/>
            <a:ext cx="1937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Chance translation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5574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5.20814E-6 C 0.00295 -0.00255 0.00538 -0.00671 0.00868 -0.00764 C 0.01042 -0.0081 0.01146 -0.00486 0.01302 -0.00394 C 0.01424 -0.00301 0.02031 -0.0007 0.0217 -5.20814E-6 C 0.02813 0.00578 0.02865 0.01387 0.03472 0.01942 C 0.03715 0.0296 0.03889 0.03954 0.0434 0.04833 C 0.04757 0.07146 0.04219 0.08996 0.06215 0.09643 C 0.07587 0.09065 0.06736 0.09273 0.07969 0.09851 C 0.08455 0.0962 0.08837 0.09458 0.09271 0.09065 C 0.09826 0.0932 0.10017 0.09019 0.10573 0.09273 C 0.10816 0.10291 0.1092 0.09736 0.1158 0.09458 C 0.12604 0.10383 0.13108 0.09805 0.14201 0.09458 C 0.1434 0.0932 0.14479 0.09158 0.14635 0.09065 C 0.14948 0.0888 0.17205 0.08256 0.16667 0.07539 L 0.1941 0.06174 " pathEditMode="relative" ptsTypes="fffffffffffffAA">
                                      <p:cBhvr>
                                        <p:cTn id="2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"/>
                            </p:stCondLst>
                            <p:childTnLst>
                              <p:par>
                                <p:cTn id="8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750"/>
                            </p:stCondLst>
                            <p:childTnLst>
                              <p:par>
                                <p:cTn id="25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250"/>
                            </p:stCondLst>
                            <p:childTnLst>
                              <p:par>
                                <p:cTn id="3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500"/>
                            </p:stCondLst>
                            <p:childTnLst>
                              <p:par>
                                <p:cTn id="4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750"/>
                            </p:stCondLst>
                            <p:childTnLst>
                              <p:par>
                                <p:cTn id="4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2000"/>
                            </p:stCondLst>
                            <p:childTnLst>
                              <p:par>
                                <p:cTn id="47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1336562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/>
          <p:cNvSpPr txBox="1"/>
          <p:nvPr/>
        </p:nvSpPr>
        <p:spPr>
          <a:xfrm rot="16200000">
            <a:off x="915062" y="4813190"/>
            <a:ext cx="118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change</a:t>
            </a:r>
            <a:endParaRPr lang="en-US" i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1954" y="914400"/>
            <a:ext cx="2667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Neglected to roll dice on this freshly generated copy of protein  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42655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"/>
                            </p:stCondLst>
                            <p:childTnLst>
                              <p:par>
                                <p:cTn id="7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750"/>
                            </p:stCondLst>
                            <p:childTnLst>
                              <p:par>
                                <p:cTn id="1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250"/>
                            </p:stCondLst>
                            <p:childTnLst>
                              <p:par>
                                <p:cTn id="2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750"/>
                            </p:stCondLst>
                            <p:childTnLst>
                              <p:par>
                                <p:cTn id="25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2250"/>
                            </p:stCondLst>
                            <p:childTnLst>
                              <p:par>
                                <p:cTn id="36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2500"/>
                            </p:stCondLst>
                            <p:childTnLst>
                              <p:par>
                                <p:cTn id="4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2750"/>
                            </p:stCondLst>
                            <p:childTnLst>
                              <p:par>
                                <p:cTn id="4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1700210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/>
          <p:cNvSpPr txBox="1"/>
          <p:nvPr/>
        </p:nvSpPr>
        <p:spPr>
          <a:xfrm rot="16200000">
            <a:off x="1282810" y="4813190"/>
            <a:ext cx="118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change</a:t>
            </a:r>
            <a:endParaRPr lang="en-US" i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992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"/>
                            </p:stCondLst>
                            <p:childTnLst>
                              <p:par>
                                <p:cTn id="8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50"/>
                            </p:stCondLst>
                            <p:childTnLst>
                              <p:par>
                                <p:cTn id="13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00"/>
                            </p:stCondLst>
                            <p:childTnLst>
                              <p:par>
                                <p:cTn id="20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2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2000"/>
                            </p:stCondLst>
                            <p:childTnLst>
                              <p:par>
                                <p:cTn id="3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2250"/>
                            </p:stCondLst>
                            <p:childTnLst>
                              <p:par>
                                <p:cTn id="46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2500"/>
                            </p:stCondLst>
                            <p:childTnLst>
                              <p:par>
                                <p:cTn id="4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2063858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5933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"/>
                            </p:stCondLst>
                            <p:childTnLst>
                              <p:par>
                                <p:cTn id="8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50"/>
                            </p:stCondLst>
                            <p:childTnLst>
                              <p:par>
                                <p:cTn id="13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00"/>
                            </p:stCondLst>
                            <p:childTnLst>
                              <p:par>
                                <p:cTn id="20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2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2000"/>
                            </p:stCondLst>
                            <p:childTnLst>
                              <p:par>
                                <p:cTn id="317" presetID="6" presetClass="entr" presetSubtype="3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3000"/>
                            </p:stCondLst>
                            <p:childTnLst>
                              <p:par>
                                <p:cTn id="321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250"/>
                            </p:stCondLst>
                            <p:childTnLst>
                              <p:par>
                                <p:cTn id="37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500"/>
                            </p:stCondLst>
                            <p:childTnLst>
                              <p:par>
                                <p:cTn id="47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2421666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TextBox 158"/>
          <p:cNvSpPr txBox="1"/>
          <p:nvPr/>
        </p:nvSpPr>
        <p:spPr>
          <a:xfrm rot="16200000">
            <a:off x="2008366" y="4813190"/>
            <a:ext cx="118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 change</a:t>
            </a:r>
            <a:endParaRPr lang="en-US" i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1070348" y="3417774"/>
            <a:ext cx="2038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Rolled dice for copy of protein that was already degraded!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41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750"/>
                            </p:stCondLst>
                            <p:childTnLst>
                              <p:par>
                                <p:cTn id="2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250"/>
                            </p:stCondLst>
                            <p:childTnLst>
                              <p:par>
                                <p:cTn id="3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0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6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7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9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1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3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6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7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2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3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5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7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8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9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2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3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8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9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1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2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3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4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5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4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5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7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8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9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0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1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4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5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0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1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3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4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5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6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7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500"/>
                            </p:stCondLst>
                            <p:childTnLst>
                              <p:par>
                                <p:cTn id="45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750"/>
                            </p:stCondLst>
                            <p:childTnLst>
                              <p:par>
                                <p:cTn id="4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2250"/>
                            </p:stCondLst>
                            <p:childTnLst>
                              <p:par>
                                <p:cTn id="4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1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2784362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44221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31870" y="1851250"/>
            <a:ext cx="919600" cy="461665"/>
            <a:chOff x="2831870" y="1851250"/>
            <a:chExt cx="919600" cy="461665"/>
          </a:xfrm>
        </p:grpSpPr>
        <p:pic>
          <p:nvPicPr>
            <p:cNvPr id="156" name="Picture 9" descr="C:\Users\dliao\Documents\My Notebook\Physics\UCSF PostDoc\Tlsty Journal Club\PersisterJournalClub20110131\TranscriptionFa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3720" y="1864901"/>
              <a:ext cx="747750" cy="40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8" name="Group 157"/>
            <p:cNvGrpSpPr/>
            <p:nvPr/>
          </p:nvGrpSpPr>
          <p:grpSpPr>
            <a:xfrm>
              <a:off x="2831870" y="1851250"/>
              <a:ext cx="436338" cy="461665"/>
              <a:chOff x="1508476" y="3800565"/>
              <a:chExt cx="436338" cy="461665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512034" y="3847232"/>
                <a:ext cx="402664" cy="40266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2700000" scaled="1"/>
                <a:tileRect/>
              </a:gra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508476" y="3800565"/>
                <a:ext cx="4363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</a:t>
                </a:r>
                <a:endParaRPr lang="en-US" sz="2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7" y="273208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Physical picture of protein translation and degradation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4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45" y="245424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25" y="227537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209" y="157108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79" y="15823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716" y="369913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2" y="17536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787" y="269826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95" y="211234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35" y="227914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944" y="1609458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79" y="280392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850" y="227473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14" y="3609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50" y="2800733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820" y="324051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96" y="2297126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92" y="291837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709" y="339486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908" y="4572479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𝐷𝐼𝐶𝐸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00" y="5536568"/>
                <a:ext cx="10953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250066" y="5643683"/>
            <a:ext cx="7751962" cy="528517"/>
            <a:chOff x="202366" y="5338883"/>
            <a:chExt cx="8074934" cy="528517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202366" y="5414445"/>
              <a:ext cx="8074934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387033" y="5338883"/>
              <a:ext cx="3766265" cy="152400"/>
              <a:chOff x="2212675" y="3537308"/>
              <a:chExt cx="5386824" cy="152400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46304" y="5495086"/>
              <a:ext cx="3694460" cy="369332"/>
              <a:chOff x="4161004" y="2783549"/>
              <a:chExt cx="3694460" cy="369332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491450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8646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66655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33400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413494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79358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160430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553778" y="2783549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161004" y="2783549"/>
                <a:ext cx="31425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533560" y="2783549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4538455" y="5340234"/>
              <a:ext cx="3389639" cy="152400"/>
              <a:chOff x="2751357" y="3537308"/>
              <a:chExt cx="4848142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/>
            <p:cNvGrpSpPr/>
            <p:nvPr/>
          </p:nvGrpSpPr>
          <p:grpSpPr>
            <a:xfrm>
              <a:off x="3945168" y="5498068"/>
              <a:ext cx="3836500" cy="369332"/>
              <a:chOff x="4123103" y="2783549"/>
              <a:chExt cx="3836500" cy="369332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490162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27358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13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565367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14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6020521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15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400615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16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8070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17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7147551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18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40899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19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123103" y="2783549"/>
                <a:ext cx="43614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10</a:t>
                </a:r>
                <a:endPara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520512" y="2783549"/>
                <a:ext cx="41870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11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7728542" y="5498068"/>
              <a:ext cx="43614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20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5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08" y="38606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81" y="437191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5" y="4334140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101" y="379600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459" y="2964042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766" y="4010277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422" y="4411414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17" y="366004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688" y="3156765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9" descr="C:\Users\dliao\Documents\My Notebook\Physics\UCSF PostDoc\Tlsty Journal Club\PersisterJournalClub20110131\TranscriptionFa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96" y="4272621"/>
            <a:ext cx="747750" cy="40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63" y="145491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C:\Users\dliao\Documents\My Notebook\Physics\UCSF PostDoc\Tlsty Journal Club\PersisterJournalClub20110131\Ribos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28" y="1920687"/>
            <a:ext cx="448909" cy="46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436" y="1447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441" y="167637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51" y="147580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579" y="21303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09" y="20041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70" y="2135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3" y="2235642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361" y="211103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100" y="265037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561" y="256546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1" y="273208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55" y="275646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887" y="286209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242" y="321024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23" y="3463463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82" y="3127708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37" y="3034309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928" y="366869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95" y="3609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117" y="386061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885" y="373243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67" y="3668694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744" y="4261751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89" y="433414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5" y="4495800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79" y="4294637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623" y="4210845"/>
            <a:ext cx="599859" cy="55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" name="Group 207"/>
          <p:cNvGrpSpPr/>
          <p:nvPr/>
        </p:nvGrpSpPr>
        <p:grpSpPr>
          <a:xfrm>
            <a:off x="952399" y="5110177"/>
            <a:ext cx="436338" cy="461665"/>
            <a:chOff x="1510328" y="3800565"/>
            <a:chExt cx="436338" cy="461665"/>
          </a:xfrm>
        </p:grpSpPr>
        <p:sp>
          <p:nvSpPr>
            <p:cNvPr id="209" name="Oval 208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10328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218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65" y="5140035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3" descr="C:\Users\dliao\Documents\My Notebook\Physics\UCSF PostDoc\Tlsty Journal Club\PersisterJournalClub20110131\LeiblerX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882" y="2985967"/>
            <a:ext cx="425060" cy="4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/>
          <p:cNvGrpSpPr/>
          <p:nvPr/>
        </p:nvGrpSpPr>
        <p:grpSpPr>
          <a:xfrm>
            <a:off x="3148010" y="5552634"/>
            <a:ext cx="572538" cy="597353"/>
            <a:chOff x="2438400" y="3865540"/>
            <a:chExt cx="572538" cy="597353"/>
          </a:xfrm>
        </p:grpSpPr>
        <p:sp>
          <p:nvSpPr>
            <p:cNvPr id="153" name="Oval 15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65495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7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8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0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2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4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9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0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2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4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6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5" dur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2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3" tmFilter="0, 0; 0.125,0.2665; 0.25,0.4; 0.375,0.465; 0.5,0.5;  0.625,0.535; 0.75,0.6; 0.875,0.7335; 1,1">
                                          <p:stCondLst>
                                            <p:cond delay="83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41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21" tmFilter="0, 0; 0.125,0.2665; 0.25,0.4; 0.375,0.465; 0.5,0.5;  0.625,0.535; 0.75,0.6; 0.875,0.7335; 1,1">
                                          <p:stCondLst>
                                            <p:cond delay="20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1" dur="3">
                                          <p:stCondLst>
                                            <p:cond delay="8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2" dur="21" decel="50000">
                                          <p:stCondLst>
                                            <p:cond delay="8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3">
                                          <p:stCondLst>
                                            <p:cond delay="1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4" dur="21" decel="50000">
                                          <p:stCondLst>
                                            <p:cond delay="167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3">
                                          <p:stCondLst>
                                            <p:cond delay="205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6" dur="21" decel="50000">
                                          <p:stCondLst>
                                            <p:cond delay="2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3">
                                          <p:stCondLst>
                                            <p:cond delay="22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8" dur="21" decel="50000">
                                          <p:stCondLst>
                                            <p:cond delay="22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23572</TotalTime>
  <Words>1913</Words>
  <Application>Microsoft Office PowerPoint</Application>
  <PresentationFormat>On-screen Show (4:3)</PresentationFormat>
  <Paragraphs>807</Paragraphs>
  <Slides>29</Slides>
  <Notes>25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116</cp:revision>
  <dcterms:created xsi:type="dcterms:W3CDTF">2011-01-09T06:10:58Z</dcterms:created>
  <dcterms:modified xsi:type="dcterms:W3CDTF">2014-08-28T14:26:06Z</dcterms:modified>
</cp:coreProperties>
</file>